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405" r:id="rId3"/>
    <p:sldId id="406" r:id="rId4"/>
    <p:sldId id="404" r:id="rId5"/>
    <p:sldId id="398" r:id="rId6"/>
    <p:sldId id="341" r:id="rId7"/>
    <p:sldId id="305" r:id="rId8"/>
    <p:sldId id="342" r:id="rId9"/>
    <p:sldId id="382" r:id="rId10"/>
    <p:sldId id="261" r:id="rId11"/>
    <p:sldId id="370" r:id="rId12"/>
    <p:sldId id="372" r:id="rId13"/>
    <p:sldId id="377" r:id="rId14"/>
    <p:sldId id="394" r:id="rId15"/>
    <p:sldId id="396" r:id="rId16"/>
    <p:sldId id="397" r:id="rId17"/>
    <p:sldId id="402" r:id="rId18"/>
    <p:sldId id="390" r:id="rId19"/>
    <p:sldId id="383" r:id="rId20"/>
    <p:sldId id="384" r:id="rId21"/>
    <p:sldId id="387" r:id="rId22"/>
    <p:sldId id="400" r:id="rId23"/>
    <p:sldId id="386" r:id="rId24"/>
    <p:sldId id="401" r:id="rId25"/>
    <p:sldId id="293" r:id="rId26"/>
    <p:sldId id="292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E5A"/>
    <a:srgbClr val="B2DDB8"/>
    <a:srgbClr val="A78B9E"/>
    <a:srgbClr val="BCA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37DDA-48B0-43B7-B33C-E720809701E4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25D2C-D92D-4EA6-9754-E8A36088F0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38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5D2C-D92D-4EA6-9754-E8A36088F09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583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5D2C-D92D-4EA6-9754-E8A36088F09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396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5D2C-D92D-4EA6-9754-E8A36088F09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67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74368-9379-93B5-1BAD-E7D8B9AF0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367CAFF-B598-167C-D99B-87A07DEC5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D1CEF0-E369-C0FE-09C3-C08717ADD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72CCED-A4D3-C429-0D83-1942A1261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51CD1F-FDA9-8226-BC6E-67614B6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73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B9037-8061-2E99-C5C5-3700C26EA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5B1C9E8-C3EC-DA2C-DC22-52D606972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8D5563-56BE-0F21-1F95-44C9A793D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1FD494-717C-8844-2B13-459A9D06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AB2BC3-20B1-C995-F6C1-7678D798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71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66354AA-15A3-FA06-5650-6467D719A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50FC98-6FF4-C348-BB9E-4604B9B4F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499169-6F59-3CBD-0B93-C9DCDE59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A9394C-8D97-D67A-E9B8-3028BAD7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36355C-00A0-B945-A88E-C7F150A2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245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CB65A-56DF-0CD8-CA8F-406B4A07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4DD1FD-DE22-3571-1FF2-E9E84839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580F6D-DCE4-7177-A0C5-D9702E84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5B1B-5CD7-4EC2-8847-9CE0C1A3A385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6A7A80-6B0F-E8A3-CD0D-2E538FCE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74B542-665E-8358-6ABE-5E114FA9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2E5BE-F139-434B-B7F3-C47C9CA6E1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493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01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251DF6-5AD2-ACA8-5899-43F743C66417}"/>
              </a:ext>
            </a:extLst>
          </p:cNvPr>
          <p:cNvSpPr/>
          <p:nvPr userDrawn="1"/>
        </p:nvSpPr>
        <p:spPr>
          <a:xfrm>
            <a:off x="0" y="-1"/>
            <a:ext cx="12192000" cy="3086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3C0C18-3CFA-482C-8E5E-2A541D4A1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685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67530F7-C043-4F2D-AA58-B8F8D123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446" y="5359155"/>
            <a:ext cx="5074268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A0E0A3C-AF5E-BB75-6F0A-2D22B84E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446" y="3429001"/>
            <a:ext cx="10873179" cy="1753090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692765-6536-09AA-A0BF-2358E9E5BE5F}"/>
              </a:ext>
            </a:extLst>
          </p:cNvPr>
          <p:cNvCxnSpPr/>
          <p:nvPr userDrawn="1"/>
        </p:nvCxnSpPr>
        <p:spPr>
          <a:xfrm>
            <a:off x="587375" y="3429000"/>
            <a:ext cx="0" cy="1753091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73E0654F-4709-9928-E09F-2A00AF817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9350" y="5359155"/>
            <a:ext cx="5375274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E027D9-E8BA-AB34-D226-FB323E404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0D6385D-654E-DC48-400B-090D33BE7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CAE9F-16AE-335B-D01B-39C3752803F0}"/>
              </a:ext>
            </a:extLst>
          </p:cNvPr>
          <p:cNvSpPr/>
          <p:nvPr userDrawn="1"/>
        </p:nvSpPr>
        <p:spPr>
          <a:xfrm rot="5400000">
            <a:off x="6037262" y="2074784"/>
            <a:ext cx="117475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73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01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67530F7-C043-4F2D-AA58-B8F8D123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446" y="4614945"/>
            <a:ext cx="5074268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A0E0A3C-AF5E-BB75-6F0A-2D22B84E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446" y="1628775"/>
            <a:ext cx="10873179" cy="2468025"/>
          </a:xfrm>
        </p:spPr>
        <p:txBody>
          <a:bodyPr anchor="ctr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73E0654F-4709-9928-E09F-2A00AF817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9350" y="4614945"/>
            <a:ext cx="5375274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E027D9-E8BA-AB34-D226-FB323E404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0D6385D-654E-DC48-400B-090D33BE7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346FEE9-501A-3130-038F-1856FF3A6460}"/>
              </a:ext>
            </a:extLst>
          </p:cNvPr>
          <p:cNvCxnSpPr>
            <a:cxnSpLocks/>
          </p:cNvCxnSpPr>
          <p:nvPr userDrawn="1"/>
        </p:nvCxnSpPr>
        <p:spPr>
          <a:xfrm>
            <a:off x="587375" y="2194987"/>
            <a:ext cx="0" cy="13356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311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01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251DF6-5AD2-ACA8-5899-43F743C66417}"/>
              </a:ext>
            </a:extLst>
          </p:cNvPr>
          <p:cNvSpPr/>
          <p:nvPr userDrawn="1"/>
        </p:nvSpPr>
        <p:spPr>
          <a:xfrm>
            <a:off x="0" y="0"/>
            <a:ext cx="12192000" cy="41905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67530F7-C043-4F2D-AA58-B8F8D123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446" y="4614945"/>
            <a:ext cx="5074268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A0E0A3C-AF5E-BB75-6F0A-2D22B84E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446" y="584204"/>
            <a:ext cx="10873179" cy="3064462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73E0654F-4709-9928-E09F-2A00AF817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9350" y="4614945"/>
            <a:ext cx="5375274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E027D9-E8BA-AB34-D226-FB323E404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0D6385D-654E-DC48-400B-090D33BE7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CAE9F-16AE-335B-D01B-39C3752803F0}"/>
              </a:ext>
            </a:extLst>
          </p:cNvPr>
          <p:cNvSpPr/>
          <p:nvPr userDrawn="1"/>
        </p:nvSpPr>
        <p:spPr>
          <a:xfrm rot="5400000">
            <a:off x="6037262" y="3296781"/>
            <a:ext cx="117475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01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02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6FF304-8F5A-AE9D-9F8A-073146069168}"/>
              </a:ext>
            </a:extLst>
          </p:cNvPr>
          <p:cNvSpPr/>
          <p:nvPr userDrawn="1"/>
        </p:nvSpPr>
        <p:spPr>
          <a:xfrm>
            <a:off x="4079875" y="-1"/>
            <a:ext cx="8112125" cy="6235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id="{A8355845-DE26-7198-B2CF-7868C1CEAA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676" y="1117600"/>
            <a:ext cx="5271689" cy="4622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  <p:sp>
        <p:nvSpPr>
          <p:cNvPr id="80" name="Text Placeholder 29">
            <a:extLst>
              <a:ext uri="{FF2B5EF4-FFF2-40B4-BE49-F238E27FC236}">
                <a16:creationId xmlns:a16="http://schemas.microsoft.com/office/drawing/2014/main" id="{F86EE282-1EF4-62A2-779C-EB878597B92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560742" y="3821174"/>
            <a:ext cx="5043883" cy="32352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C3A2759-D421-466C-0049-BF744494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743" y="1485900"/>
            <a:ext cx="5043882" cy="1943100"/>
          </a:xfrm>
        </p:spPr>
        <p:txBody>
          <a:bodyPr anchor="b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41C7500-A827-04B9-B0EF-2DBB9A14BDDD}"/>
              </a:ext>
            </a:extLst>
          </p:cNvPr>
          <p:cNvCxnSpPr>
            <a:cxnSpLocks/>
          </p:cNvCxnSpPr>
          <p:nvPr userDrawn="1"/>
        </p:nvCxnSpPr>
        <p:spPr>
          <a:xfrm>
            <a:off x="6416675" y="1485900"/>
            <a:ext cx="0" cy="1941036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86A68FF5-D245-3670-D1FD-1CBCD14BC34E}"/>
              </a:ext>
            </a:extLst>
          </p:cNvPr>
          <p:cNvSpPr/>
          <p:nvPr userDrawn="1"/>
        </p:nvSpPr>
        <p:spPr>
          <a:xfrm rot="10800000">
            <a:off x="584200" y="2476501"/>
            <a:ext cx="117475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80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02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6FF304-8F5A-AE9D-9F8A-073146069168}"/>
              </a:ext>
            </a:extLst>
          </p:cNvPr>
          <p:cNvSpPr/>
          <p:nvPr userDrawn="1"/>
        </p:nvSpPr>
        <p:spPr>
          <a:xfrm>
            <a:off x="587375" y="1622423"/>
            <a:ext cx="11604625" cy="3613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0" name="Text Placeholder 29">
            <a:extLst>
              <a:ext uri="{FF2B5EF4-FFF2-40B4-BE49-F238E27FC236}">
                <a16:creationId xmlns:a16="http://schemas.microsoft.com/office/drawing/2014/main" id="{F86EE282-1EF4-62A2-779C-EB878597B92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17613" y="4640352"/>
            <a:ext cx="10387012" cy="32352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C3A2759-D421-466C-0049-BF744494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3" y="2456418"/>
            <a:ext cx="10387012" cy="194310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41C7500-A827-04B9-B0EF-2DBB9A14BDDD}"/>
              </a:ext>
            </a:extLst>
          </p:cNvPr>
          <p:cNvCxnSpPr>
            <a:cxnSpLocks/>
          </p:cNvCxnSpPr>
          <p:nvPr userDrawn="1"/>
        </p:nvCxnSpPr>
        <p:spPr>
          <a:xfrm>
            <a:off x="1063625" y="2457450"/>
            <a:ext cx="0" cy="1941036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226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02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6FF304-8F5A-AE9D-9F8A-073146069168}"/>
              </a:ext>
            </a:extLst>
          </p:cNvPr>
          <p:cNvSpPr/>
          <p:nvPr userDrawn="1"/>
        </p:nvSpPr>
        <p:spPr>
          <a:xfrm>
            <a:off x="587376" y="1622423"/>
            <a:ext cx="11017250" cy="3613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0" name="Text Placeholder 29">
            <a:extLst>
              <a:ext uri="{FF2B5EF4-FFF2-40B4-BE49-F238E27FC236}">
                <a16:creationId xmlns:a16="http://schemas.microsoft.com/office/drawing/2014/main" id="{F86EE282-1EF4-62A2-779C-EB878597B92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3288" y="4478427"/>
            <a:ext cx="10387012" cy="32352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C3A2759-D421-466C-0049-BF744494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288" y="2294493"/>
            <a:ext cx="10387012" cy="1943100"/>
          </a:xfrm>
        </p:spPr>
        <p:txBody>
          <a:bodyPr anchor="ctr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6A6EF3-CA9F-A84F-60F9-29E0269F7913}"/>
              </a:ext>
            </a:extLst>
          </p:cNvPr>
          <p:cNvSpPr/>
          <p:nvPr userDrawn="1"/>
        </p:nvSpPr>
        <p:spPr>
          <a:xfrm rot="5400000">
            <a:off x="6037262" y="4344757"/>
            <a:ext cx="117475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3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03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13C14A-F91E-E368-53F3-9FC8BF33B4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86350" y="10337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6FF304-8F5A-AE9D-9F8A-073146069168}"/>
              </a:ext>
            </a:extLst>
          </p:cNvPr>
          <p:cNvSpPr/>
          <p:nvPr userDrawn="1"/>
        </p:nvSpPr>
        <p:spPr>
          <a:xfrm>
            <a:off x="0" y="-1"/>
            <a:ext cx="5086349" cy="6235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233585" y="1033780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4" y="2343150"/>
            <a:ext cx="3564332" cy="217170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2761200"/>
            <a:ext cx="0" cy="13356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11B2AFA-044A-C36C-021E-F07CB653D8E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86350" y="1648461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2" name="Text Placeholder 29">
            <a:extLst>
              <a:ext uri="{FF2B5EF4-FFF2-40B4-BE49-F238E27FC236}">
                <a16:creationId xmlns:a16="http://schemas.microsoft.com/office/drawing/2014/main" id="{E78C0ED6-4AAA-EFB9-FCD1-E8A57F469F1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33585" y="1648461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77561A31-0F6B-EC29-74AA-F136A20142E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86350" y="2263142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C8C3894D-D32B-CD32-7B1E-F2C516B79D4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233585" y="2263142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95A56C3A-206F-EAD8-B5FC-BF3EA749704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86350" y="2877823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6" name="Text Placeholder 29">
            <a:extLst>
              <a:ext uri="{FF2B5EF4-FFF2-40B4-BE49-F238E27FC236}">
                <a16:creationId xmlns:a16="http://schemas.microsoft.com/office/drawing/2014/main" id="{E7964B58-8A41-D8B1-8EDB-58FCBE0AFBA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233585" y="2877823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DF3D4D0D-CC8E-E97F-3260-BD47F04F4B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86350" y="3492504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8" name="Text Placeholder 29">
            <a:extLst>
              <a:ext uri="{FF2B5EF4-FFF2-40B4-BE49-F238E27FC236}">
                <a16:creationId xmlns:a16="http://schemas.microsoft.com/office/drawing/2014/main" id="{57EA9763-E16A-0112-AE6E-C8032ACF532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33585" y="3492504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50030960-DEAA-31E8-F93C-19C0F3B1119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086350" y="4107185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70" name="Text Placeholder 29">
            <a:extLst>
              <a:ext uri="{FF2B5EF4-FFF2-40B4-BE49-F238E27FC236}">
                <a16:creationId xmlns:a16="http://schemas.microsoft.com/office/drawing/2014/main" id="{335EAFCE-8F0D-D52C-3CCA-E88FAB2D578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233585" y="4107185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6B6646DC-ED17-C9B8-7BAC-C865F485315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86350" y="4721866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4D3773C6-9E41-7F11-9C11-83020A87CE2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233585" y="4721866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6FEBD0ED-9E29-AAE1-53AD-36C907E671F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086350" y="533654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69CBBE2-6FC6-E558-760E-5D918AD813E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3585" y="5336547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93245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7B516-28C8-7DF9-D282-E170AF0FC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EE08FE-AEF5-C3DB-256B-B75D399FE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7922AF-F34D-502B-709B-132625C39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D83B8E-33A4-6B5E-A7EF-FF20D234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794594-C117-1A6B-82C0-DC778EB2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9650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03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60035A9-FF24-F5AF-5182-A3914CCC1030}"/>
              </a:ext>
            </a:extLst>
          </p:cNvPr>
          <p:cNvGrpSpPr/>
          <p:nvPr userDrawn="1"/>
        </p:nvGrpSpPr>
        <p:grpSpPr>
          <a:xfrm flipV="1">
            <a:off x="587375" y="3782853"/>
            <a:ext cx="11017250" cy="2452846"/>
            <a:chOff x="587375" y="3782853"/>
            <a:chExt cx="11017250" cy="24528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41AC7B-FDFF-B7EA-80AB-81299E4C8A1B}"/>
                </a:ext>
              </a:extLst>
            </p:cNvPr>
            <p:cNvSpPr/>
            <p:nvPr userDrawn="1"/>
          </p:nvSpPr>
          <p:spPr>
            <a:xfrm>
              <a:off x="587375" y="3782853"/>
              <a:ext cx="11017250" cy="2452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278148-A0BB-C425-A419-556F60508034}"/>
                </a:ext>
              </a:extLst>
            </p:cNvPr>
            <p:cNvSpPr/>
            <p:nvPr userDrawn="1"/>
          </p:nvSpPr>
          <p:spPr>
            <a:xfrm rot="5400000">
              <a:off x="6037262" y="5224463"/>
              <a:ext cx="117475" cy="1904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13C14A-F91E-E368-53F3-9FC8BF33B4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86350" y="86382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6FF304-8F5A-AE9D-9F8A-073146069168}"/>
              </a:ext>
            </a:extLst>
          </p:cNvPr>
          <p:cNvSpPr/>
          <p:nvPr userDrawn="1"/>
        </p:nvSpPr>
        <p:spPr>
          <a:xfrm>
            <a:off x="0" y="584200"/>
            <a:ext cx="5086349" cy="284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233585" y="863820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920750"/>
            <a:ext cx="3680533" cy="217170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1338800"/>
            <a:ext cx="0" cy="13356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11B2AFA-044A-C36C-021E-F07CB653D8E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86350" y="1478501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2" name="Text Placeholder 29">
            <a:extLst>
              <a:ext uri="{FF2B5EF4-FFF2-40B4-BE49-F238E27FC236}">
                <a16:creationId xmlns:a16="http://schemas.microsoft.com/office/drawing/2014/main" id="{E78C0ED6-4AAA-EFB9-FCD1-E8A57F469F1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33585" y="1478501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77561A31-0F6B-EC29-74AA-F136A20142E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86350" y="2093182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C8C3894D-D32B-CD32-7B1E-F2C516B79D4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233585" y="2093182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95A56C3A-206F-EAD8-B5FC-BF3EA749704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86350" y="2707863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6" name="Text Placeholder 29">
            <a:extLst>
              <a:ext uri="{FF2B5EF4-FFF2-40B4-BE49-F238E27FC236}">
                <a16:creationId xmlns:a16="http://schemas.microsoft.com/office/drawing/2014/main" id="{E7964B58-8A41-D8B1-8EDB-58FCBE0AFBA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233585" y="2707863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FEAEC78-CBED-438F-1CFE-067AC96B97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50" y="3900328"/>
            <a:ext cx="10782300" cy="2333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1049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04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FFB1B8D-7AAD-0B62-F76D-6964122D46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50544" y="2164935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8B15BD3-2A3F-B505-D2C1-0332B340314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397779" y="2098895"/>
            <a:ext cx="7206846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4079876" y="593363"/>
            <a:ext cx="8112124" cy="1302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779" y="696887"/>
            <a:ext cx="7206841" cy="1095064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4253711" y="696887"/>
            <a:ext cx="0" cy="1095064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639F1C6C-BB59-58E7-1E81-91812893CE7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50544" y="2995503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2527CCD0-482E-202A-43B0-D766A243E65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97779" y="2929463"/>
            <a:ext cx="7206846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74587298-4FAA-6464-EA9C-B59BE403C60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250544" y="3826071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81B86203-E913-D3E3-6642-EF37EB50794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397779" y="3760031"/>
            <a:ext cx="7206846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E15B20AD-6668-A82D-9445-5A496E722FC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250544" y="4656639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D66A7128-1B7C-EA25-B14F-427F785C99E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397779" y="4590599"/>
            <a:ext cx="7206846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2DC4498E-5031-CDF7-F1A6-A4EF750AEAA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250544" y="548720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397779" y="5421167"/>
            <a:ext cx="7206846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CF29C0E-E389-C3AB-7738-A08CB4F74F41}"/>
              </a:ext>
            </a:extLst>
          </p:cNvPr>
          <p:cNvSpPr/>
          <p:nvPr userDrawn="1"/>
        </p:nvSpPr>
        <p:spPr>
          <a:xfrm>
            <a:off x="-1" y="584199"/>
            <a:ext cx="3663165" cy="54440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9B208A22-0813-6CAE-ECAB-29C5A41BE1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701649"/>
            <a:ext cx="3545689" cy="5209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1DA9EEE-E688-859F-C090-FAA63706DA41}"/>
              </a:ext>
            </a:extLst>
          </p:cNvPr>
          <p:cNvSpPr/>
          <p:nvPr userDrawn="1"/>
        </p:nvSpPr>
        <p:spPr>
          <a:xfrm>
            <a:off x="3545689" y="2476501"/>
            <a:ext cx="117475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58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04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FFB1B8D-7AAD-0B62-F76D-6964122D46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5278" y="209085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8B15BD3-2A3F-B505-D2C1-0332B340314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2513" y="2024817"/>
            <a:ext cx="10552112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587374" y="593363"/>
            <a:ext cx="11604625" cy="10669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278" y="678193"/>
            <a:ext cx="10699347" cy="897319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761210" y="678193"/>
            <a:ext cx="0" cy="897319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639F1C6C-BB59-58E7-1E81-91812893CE7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5278" y="2921425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2527CCD0-482E-202A-43B0-D766A243E65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52513" y="2855385"/>
            <a:ext cx="10552112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74587298-4FAA-6464-EA9C-B59BE403C60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5278" y="3751993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81B86203-E913-D3E3-6642-EF37EB50794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052513" y="3685953"/>
            <a:ext cx="10552112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E15B20AD-6668-A82D-9445-5A496E722FC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05278" y="4582561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D66A7128-1B7C-EA25-B14F-427F785C99E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52513" y="4516521"/>
            <a:ext cx="10552112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2DC4498E-5031-CDF7-F1A6-A4EF750AEAA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5278" y="5413129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052513" y="5347089"/>
            <a:ext cx="10552112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6088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04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8B15BD3-2A3F-B505-D2C1-0332B340314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87375" y="2046407"/>
            <a:ext cx="2005012" cy="306216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90000" tIns="288000" rIns="9144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2527CCD0-482E-202A-43B0-D766A243E65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840434" y="2046407"/>
            <a:ext cx="2005012" cy="306216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90000" tIns="288000" rIns="9144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81B86203-E913-D3E3-6642-EF37EB50794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93493" y="2046407"/>
            <a:ext cx="2005012" cy="306216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90000" tIns="288000" rIns="9144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D66A7128-1B7C-EA25-B14F-427F785C99E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346553" y="2046407"/>
            <a:ext cx="2005012" cy="306216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90000" tIns="288000" rIns="9144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599613" y="2046407"/>
            <a:ext cx="2005012" cy="306216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90000" tIns="288000" rIns="9144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FFB1B8D-7AAD-0B62-F76D-6964122D46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1557734" y="17551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639F1C6C-BB59-58E7-1E81-91812893CE7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5400000">
            <a:off x="3810794" y="17551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74587298-4FAA-6464-EA9C-B59BE403C60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5400000">
            <a:off x="6063854" y="17551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E15B20AD-6668-A82D-9445-5A496E722FC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 rot="5400000">
            <a:off x="8316914" y="17551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2DC4498E-5031-CDF7-F1A6-A4EF750AEAA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5400000">
            <a:off x="10569972" y="17551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A916C-63A0-466A-BC69-A6BB9AE2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C06518-9E58-A831-AE4A-4EECA507A2D8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574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S05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FFB1B8D-7AAD-0B62-F76D-6964122D46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96000" y="145208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0" y="2567262"/>
            <a:ext cx="5330824" cy="1718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1" y="2703930"/>
            <a:ext cx="4425950" cy="1445652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5196888" y="2879224"/>
            <a:ext cx="0" cy="1095064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17F8224B-2972-D6CA-7891-5E3A39916B6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50977" y="1326515"/>
            <a:ext cx="5361390" cy="323521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Website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0150F3D9-C5BA-2CF3-577A-20D417C84D5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250977" y="1722034"/>
            <a:ext cx="5361390" cy="32352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8CDB50DB-14FB-8EC2-BBF8-9D39B761BAD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0" y="260927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A3C8A60E-A492-680C-9A67-071F63EDE37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50977" y="2483705"/>
            <a:ext cx="5361390" cy="323521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Email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4189725-F503-3346-0B77-41752024754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50977" y="2879224"/>
            <a:ext cx="5361390" cy="32352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6A7119A9-F6C1-3E78-A7B8-7A4695A37D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0" y="376646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0ECAA7E2-DF4B-A5D2-BE65-C795750AE4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50977" y="3640895"/>
            <a:ext cx="5361390" cy="323521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Phone Number</a:t>
            </a:r>
            <a:endParaRPr lang="en-ID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FFF608BC-B1D4-AD27-2B53-0F088AECCDB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50977" y="4036414"/>
            <a:ext cx="5361390" cy="32352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1A8469B-66C0-388B-FF13-7E8091A3F5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96000" y="492365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D2474B70-73D5-F138-81CA-B06F430971D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250977" y="4798085"/>
            <a:ext cx="5361390" cy="323521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Location</a:t>
            </a:r>
            <a:endParaRPr lang="en-ID" dirty="0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A4A35D17-0A9F-3774-435D-AEBADBA7499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250977" y="5193604"/>
            <a:ext cx="5361390" cy="32352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15720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S05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8B15BD3-2A3F-B505-D2C1-0332B340314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76999" y="1326515"/>
            <a:ext cx="5127625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0" y="2567262"/>
            <a:ext cx="5330824" cy="1718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1" y="2703930"/>
            <a:ext cx="4425950" cy="1445652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5196888" y="2879224"/>
            <a:ext cx="0" cy="1095064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6667C09D-F5FE-C8BE-C254-35A6F3EC9B4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76999" y="2520907"/>
            <a:ext cx="5127625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313C270-1389-4400-B626-0F91E48EF9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476999" y="3715299"/>
            <a:ext cx="5127625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68D81B6-7EAF-9410-F2E1-FEE807D73D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476999" y="4909691"/>
            <a:ext cx="5127625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B374301-5977-9039-ACCF-24F94B55243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839091" y="1373136"/>
            <a:ext cx="513817" cy="513817"/>
          </a:xfrm>
          <a:custGeom>
            <a:avLst/>
            <a:gdLst>
              <a:gd name="connsiteX0" fmla="*/ 391447 w 513817"/>
              <a:gd name="connsiteY0" fmla="*/ 270430 h 513817"/>
              <a:gd name="connsiteX1" fmla="*/ 294093 w 513817"/>
              <a:gd name="connsiteY1" fmla="*/ 469872 h 513817"/>
              <a:gd name="connsiteX2" fmla="*/ 472576 w 513817"/>
              <a:gd name="connsiteY2" fmla="*/ 270430 h 513817"/>
              <a:gd name="connsiteX3" fmla="*/ 270430 w 513817"/>
              <a:gd name="connsiteY3" fmla="*/ 270430 h 513817"/>
              <a:gd name="connsiteX4" fmla="*/ 270430 w 513817"/>
              <a:gd name="connsiteY4" fmla="*/ 456351 h 513817"/>
              <a:gd name="connsiteX5" fmla="*/ 364404 w 513817"/>
              <a:gd name="connsiteY5" fmla="*/ 270430 h 513817"/>
              <a:gd name="connsiteX6" fmla="*/ 149413 w 513817"/>
              <a:gd name="connsiteY6" fmla="*/ 270430 h 513817"/>
              <a:gd name="connsiteX7" fmla="*/ 243387 w 513817"/>
              <a:gd name="connsiteY7" fmla="*/ 456351 h 513817"/>
              <a:gd name="connsiteX8" fmla="*/ 243387 w 513817"/>
              <a:gd name="connsiteY8" fmla="*/ 270430 h 513817"/>
              <a:gd name="connsiteX9" fmla="*/ 41241 w 513817"/>
              <a:gd name="connsiteY9" fmla="*/ 270430 h 513817"/>
              <a:gd name="connsiteX10" fmla="*/ 219724 w 513817"/>
              <a:gd name="connsiteY10" fmla="*/ 469872 h 513817"/>
              <a:gd name="connsiteX11" fmla="*/ 122370 w 513817"/>
              <a:gd name="connsiteY11" fmla="*/ 270430 h 513817"/>
              <a:gd name="connsiteX12" fmla="*/ 270430 w 513817"/>
              <a:gd name="connsiteY12" fmla="*/ 57466 h 513817"/>
              <a:gd name="connsiteX13" fmla="*/ 270430 w 513817"/>
              <a:gd name="connsiteY13" fmla="*/ 243387 h 513817"/>
              <a:gd name="connsiteX14" fmla="*/ 364404 w 513817"/>
              <a:gd name="connsiteY14" fmla="*/ 243387 h 513817"/>
              <a:gd name="connsiteX15" fmla="*/ 270430 w 513817"/>
              <a:gd name="connsiteY15" fmla="*/ 57466 h 513817"/>
              <a:gd name="connsiteX16" fmla="*/ 243387 w 513817"/>
              <a:gd name="connsiteY16" fmla="*/ 57466 h 513817"/>
              <a:gd name="connsiteX17" fmla="*/ 149413 w 513817"/>
              <a:gd name="connsiteY17" fmla="*/ 243387 h 513817"/>
              <a:gd name="connsiteX18" fmla="*/ 243387 w 513817"/>
              <a:gd name="connsiteY18" fmla="*/ 243387 h 513817"/>
              <a:gd name="connsiteX19" fmla="*/ 294093 w 513817"/>
              <a:gd name="connsiteY19" fmla="*/ 43945 h 513817"/>
              <a:gd name="connsiteX20" fmla="*/ 391447 w 513817"/>
              <a:gd name="connsiteY20" fmla="*/ 243387 h 513817"/>
              <a:gd name="connsiteX21" fmla="*/ 472576 w 513817"/>
              <a:gd name="connsiteY21" fmla="*/ 243387 h 513817"/>
              <a:gd name="connsiteX22" fmla="*/ 294093 w 513817"/>
              <a:gd name="connsiteY22" fmla="*/ 43945 h 513817"/>
              <a:gd name="connsiteX23" fmla="*/ 219724 w 513817"/>
              <a:gd name="connsiteY23" fmla="*/ 43945 h 513817"/>
              <a:gd name="connsiteX24" fmla="*/ 41241 w 513817"/>
              <a:gd name="connsiteY24" fmla="*/ 243387 h 513817"/>
              <a:gd name="connsiteX25" fmla="*/ 122370 w 513817"/>
              <a:gd name="connsiteY25" fmla="*/ 243387 h 513817"/>
              <a:gd name="connsiteX26" fmla="*/ 219724 w 513817"/>
              <a:gd name="connsiteY26" fmla="*/ 43945 h 513817"/>
              <a:gd name="connsiteX27" fmla="*/ 256909 w 513817"/>
              <a:gd name="connsiteY27" fmla="*/ 0 h 513817"/>
              <a:gd name="connsiteX28" fmla="*/ 513817 w 513817"/>
              <a:gd name="connsiteY28" fmla="*/ 256909 h 513817"/>
              <a:gd name="connsiteX29" fmla="*/ 256909 w 513817"/>
              <a:gd name="connsiteY29" fmla="*/ 513817 h 513817"/>
              <a:gd name="connsiteX30" fmla="*/ 0 w 513817"/>
              <a:gd name="connsiteY30" fmla="*/ 256909 h 513817"/>
              <a:gd name="connsiteX31" fmla="*/ 256909 w 513817"/>
              <a:gd name="connsiteY31" fmla="*/ 0 h 51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3817" h="513817">
                <a:moveTo>
                  <a:pt x="391447" y="270430"/>
                </a:moveTo>
                <a:cubicBezTo>
                  <a:pt x="386715" y="347503"/>
                  <a:pt x="338038" y="415786"/>
                  <a:pt x="294093" y="469872"/>
                </a:cubicBezTo>
                <a:cubicBezTo>
                  <a:pt x="391447" y="452970"/>
                  <a:pt x="466492" y="371165"/>
                  <a:pt x="472576" y="270430"/>
                </a:cubicBezTo>
                <a:close/>
                <a:moveTo>
                  <a:pt x="270430" y="270430"/>
                </a:moveTo>
                <a:lnTo>
                  <a:pt x="270430" y="456351"/>
                </a:lnTo>
                <a:cubicBezTo>
                  <a:pt x="313699" y="402941"/>
                  <a:pt x="358996" y="340066"/>
                  <a:pt x="364404" y="270430"/>
                </a:cubicBezTo>
                <a:close/>
                <a:moveTo>
                  <a:pt x="149413" y="270430"/>
                </a:moveTo>
                <a:cubicBezTo>
                  <a:pt x="154821" y="340066"/>
                  <a:pt x="200118" y="402941"/>
                  <a:pt x="243387" y="456351"/>
                </a:cubicBezTo>
                <a:lnTo>
                  <a:pt x="243387" y="270430"/>
                </a:lnTo>
                <a:close/>
                <a:moveTo>
                  <a:pt x="41241" y="270430"/>
                </a:moveTo>
                <a:cubicBezTo>
                  <a:pt x="47325" y="371165"/>
                  <a:pt x="122370" y="452970"/>
                  <a:pt x="219724" y="469872"/>
                </a:cubicBezTo>
                <a:cubicBezTo>
                  <a:pt x="175780" y="415786"/>
                  <a:pt x="127778" y="347503"/>
                  <a:pt x="122370" y="270430"/>
                </a:cubicBezTo>
                <a:close/>
                <a:moveTo>
                  <a:pt x="270430" y="57466"/>
                </a:moveTo>
                <a:lnTo>
                  <a:pt x="270430" y="243387"/>
                </a:lnTo>
                <a:lnTo>
                  <a:pt x="364404" y="243387"/>
                </a:lnTo>
                <a:cubicBezTo>
                  <a:pt x="358996" y="173075"/>
                  <a:pt x="313699" y="110876"/>
                  <a:pt x="270430" y="57466"/>
                </a:cubicBezTo>
                <a:close/>
                <a:moveTo>
                  <a:pt x="243387" y="57466"/>
                </a:moveTo>
                <a:cubicBezTo>
                  <a:pt x="200118" y="110876"/>
                  <a:pt x="154821" y="173751"/>
                  <a:pt x="149413" y="243387"/>
                </a:cubicBezTo>
                <a:lnTo>
                  <a:pt x="243387" y="243387"/>
                </a:lnTo>
                <a:close/>
                <a:moveTo>
                  <a:pt x="294093" y="43945"/>
                </a:moveTo>
                <a:cubicBezTo>
                  <a:pt x="338038" y="98031"/>
                  <a:pt x="386715" y="166314"/>
                  <a:pt x="391447" y="243387"/>
                </a:cubicBezTo>
                <a:lnTo>
                  <a:pt x="472576" y="243387"/>
                </a:lnTo>
                <a:cubicBezTo>
                  <a:pt x="466492" y="142652"/>
                  <a:pt x="391447" y="60847"/>
                  <a:pt x="294093" y="43945"/>
                </a:cubicBezTo>
                <a:close/>
                <a:moveTo>
                  <a:pt x="219724" y="43945"/>
                </a:moveTo>
                <a:cubicBezTo>
                  <a:pt x="122370" y="60847"/>
                  <a:pt x="47325" y="142652"/>
                  <a:pt x="41241" y="243387"/>
                </a:cubicBezTo>
                <a:lnTo>
                  <a:pt x="122370" y="243387"/>
                </a:lnTo>
                <a:cubicBezTo>
                  <a:pt x="127102" y="166314"/>
                  <a:pt x="175780" y="98031"/>
                  <a:pt x="219724" y="43945"/>
                </a:cubicBezTo>
                <a:close/>
                <a:moveTo>
                  <a:pt x="256909" y="0"/>
                </a:moveTo>
                <a:cubicBezTo>
                  <a:pt x="398884" y="0"/>
                  <a:pt x="513817" y="114933"/>
                  <a:pt x="513817" y="256909"/>
                </a:cubicBezTo>
                <a:cubicBezTo>
                  <a:pt x="513817" y="398884"/>
                  <a:pt x="398884" y="513817"/>
                  <a:pt x="256909" y="513817"/>
                </a:cubicBezTo>
                <a:cubicBezTo>
                  <a:pt x="114933" y="513817"/>
                  <a:pt x="0" y="398884"/>
                  <a:pt x="0" y="256909"/>
                </a:cubicBezTo>
                <a:cubicBezTo>
                  <a:pt x="0" y="114933"/>
                  <a:pt x="114933" y="0"/>
                  <a:pt x="25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algn="ctr">
              <a:defRPr lang="en-GB" sz="1000" b="1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89560EE-D986-44EE-9C19-CCA4ED43D78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825570" y="2540400"/>
            <a:ext cx="540860" cy="594946"/>
          </a:xfrm>
          <a:custGeom>
            <a:avLst/>
            <a:gdLst>
              <a:gd name="connsiteX0" fmla="*/ 270768 w 540860"/>
              <a:gd name="connsiteY0" fmla="*/ 393307 h 594946"/>
              <a:gd name="connsiteX1" fmla="*/ 205527 w 540860"/>
              <a:gd name="connsiteY1" fmla="*/ 419167 h 594946"/>
              <a:gd name="connsiteX2" fmla="*/ 196062 w 540860"/>
              <a:gd name="connsiteY2" fmla="*/ 427956 h 594946"/>
              <a:gd name="connsiteX3" fmla="*/ 62199 w 540860"/>
              <a:gd name="connsiteY3" fmla="*/ 554382 h 594946"/>
              <a:gd name="connsiteX4" fmla="*/ 478661 w 540860"/>
              <a:gd name="connsiteY4" fmla="*/ 554382 h 594946"/>
              <a:gd name="connsiteX5" fmla="*/ 345474 w 540860"/>
              <a:gd name="connsiteY5" fmla="*/ 427956 h 594946"/>
              <a:gd name="connsiteX6" fmla="*/ 336009 w 540860"/>
              <a:gd name="connsiteY6" fmla="*/ 419167 h 594946"/>
              <a:gd name="connsiteX7" fmla="*/ 270768 w 540860"/>
              <a:gd name="connsiteY7" fmla="*/ 393307 h 594946"/>
              <a:gd name="connsiteX8" fmla="*/ 500296 w 540860"/>
              <a:gd name="connsiteY8" fmla="*/ 281247 h 594946"/>
              <a:gd name="connsiteX9" fmla="*/ 365081 w 540860"/>
              <a:gd name="connsiteY9" fmla="*/ 409701 h 594946"/>
              <a:gd name="connsiteX10" fmla="*/ 500296 w 540860"/>
              <a:gd name="connsiteY10" fmla="*/ 538156 h 594946"/>
              <a:gd name="connsiteX11" fmla="*/ 40565 w 540860"/>
              <a:gd name="connsiteY11" fmla="*/ 280571 h 594946"/>
              <a:gd name="connsiteX12" fmla="*/ 40565 w 540860"/>
              <a:gd name="connsiteY12" fmla="*/ 537480 h 594946"/>
              <a:gd name="connsiteX13" fmla="*/ 175780 w 540860"/>
              <a:gd name="connsiteY13" fmla="*/ 409025 h 594946"/>
              <a:gd name="connsiteX14" fmla="*/ 270429 w 540860"/>
              <a:gd name="connsiteY14" fmla="*/ 215668 h 594946"/>
              <a:gd name="connsiteX15" fmla="*/ 248795 w 540860"/>
              <a:gd name="connsiteY15" fmla="*/ 237302 h 594946"/>
              <a:gd name="connsiteX16" fmla="*/ 270429 w 540860"/>
              <a:gd name="connsiteY16" fmla="*/ 258936 h 594946"/>
              <a:gd name="connsiteX17" fmla="*/ 292064 w 540860"/>
              <a:gd name="connsiteY17" fmla="*/ 237302 h 594946"/>
              <a:gd name="connsiteX18" fmla="*/ 270429 w 540860"/>
              <a:gd name="connsiteY18" fmla="*/ 215668 h 594946"/>
              <a:gd name="connsiteX19" fmla="*/ 271105 w 540860"/>
              <a:gd name="connsiteY19" fmla="*/ 147384 h 594946"/>
              <a:gd name="connsiteX20" fmla="*/ 358995 w 540860"/>
              <a:gd name="connsiteY20" fmla="*/ 235274 h 594946"/>
              <a:gd name="connsiteX21" fmla="*/ 358995 w 540860"/>
              <a:gd name="connsiteY21" fmla="*/ 256908 h 594946"/>
              <a:gd name="connsiteX22" fmla="*/ 337361 w 540860"/>
              <a:gd name="connsiteY22" fmla="*/ 278543 h 594946"/>
              <a:gd name="connsiteX23" fmla="*/ 304233 w 540860"/>
              <a:gd name="connsiteY23" fmla="*/ 263669 h 594946"/>
              <a:gd name="connsiteX24" fmla="*/ 248119 w 540860"/>
              <a:gd name="connsiteY24" fmla="*/ 272458 h 594946"/>
              <a:gd name="connsiteX25" fmla="*/ 229865 w 540860"/>
              <a:gd name="connsiteY25" fmla="*/ 219048 h 594946"/>
              <a:gd name="connsiteX26" fmla="*/ 279218 w 540860"/>
              <a:gd name="connsiteY26" fmla="*/ 192005 h 594946"/>
              <a:gd name="connsiteX27" fmla="*/ 315050 w 540860"/>
              <a:gd name="connsiteY27" fmla="*/ 235950 h 594946"/>
              <a:gd name="connsiteX28" fmla="*/ 336685 w 540860"/>
              <a:gd name="connsiteY28" fmla="*/ 257584 h 594946"/>
              <a:gd name="connsiteX29" fmla="*/ 336685 w 540860"/>
              <a:gd name="connsiteY29" fmla="*/ 235950 h 594946"/>
              <a:gd name="connsiteX30" fmla="*/ 271105 w 540860"/>
              <a:gd name="connsiteY30" fmla="*/ 170371 h 594946"/>
              <a:gd name="connsiteX31" fmla="*/ 205526 w 540860"/>
              <a:gd name="connsiteY31" fmla="*/ 235950 h 594946"/>
              <a:gd name="connsiteX32" fmla="*/ 270429 w 540860"/>
              <a:gd name="connsiteY32" fmla="*/ 301529 h 594946"/>
              <a:gd name="connsiteX33" fmla="*/ 303557 w 540860"/>
              <a:gd name="connsiteY33" fmla="*/ 293416 h 594946"/>
              <a:gd name="connsiteX34" fmla="*/ 319107 w 540860"/>
              <a:gd name="connsiteY34" fmla="*/ 298149 h 594946"/>
              <a:gd name="connsiteX35" fmla="*/ 314374 w 540860"/>
              <a:gd name="connsiteY35" fmla="*/ 313698 h 594946"/>
              <a:gd name="connsiteX36" fmla="*/ 270429 w 540860"/>
              <a:gd name="connsiteY36" fmla="*/ 324516 h 594946"/>
              <a:gd name="connsiteX37" fmla="*/ 183216 w 540860"/>
              <a:gd name="connsiteY37" fmla="*/ 235274 h 594946"/>
              <a:gd name="connsiteX38" fmla="*/ 271105 w 540860"/>
              <a:gd name="connsiteY38" fmla="*/ 147384 h 594946"/>
              <a:gd name="connsiteX39" fmla="*/ 135215 w 540860"/>
              <a:gd name="connsiteY39" fmla="*/ 108172 h 594946"/>
              <a:gd name="connsiteX40" fmla="*/ 135215 w 540860"/>
              <a:gd name="connsiteY40" fmla="*/ 333305 h 594946"/>
              <a:gd name="connsiteX41" fmla="*/ 196062 w 540860"/>
              <a:gd name="connsiteY41" fmla="*/ 391447 h 594946"/>
              <a:gd name="connsiteX42" fmla="*/ 344798 w 540860"/>
              <a:gd name="connsiteY42" fmla="*/ 391447 h 594946"/>
              <a:gd name="connsiteX43" fmla="*/ 405645 w 540860"/>
              <a:gd name="connsiteY43" fmla="*/ 333305 h 594946"/>
              <a:gd name="connsiteX44" fmla="*/ 405645 w 540860"/>
              <a:gd name="connsiteY44" fmla="*/ 108172 h 594946"/>
              <a:gd name="connsiteX45" fmla="*/ 270430 w 540860"/>
              <a:gd name="connsiteY45" fmla="*/ 0 h 594946"/>
              <a:gd name="connsiteX46" fmla="*/ 351559 w 540860"/>
              <a:gd name="connsiteY46" fmla="*/ 67608 h 594946"/>
              <a:gd name="connsiteX47" fmla="*/ 446210 w 540860"/>
              <a:gd name="connsiteY47" fmla="*/ 67608 h 594946"/>
              <a:gd name="connsiteX48" fmla="*/ 446210 w 540860"/>
              <a:gd name="connsiteY48" fmla="*/ 126426 h 594946"/>
              <a:gd name="connsiteX49" fmla="*/ 540860 w 540860"/>
              <a:gd name="connsiteY49" fmla="*/ 217020 h 594946"/>
              <a:gd name="connsiteX50" fmla="*/ 540860 w 540860"/>
              <a:gd name="connsiteY50" fmla="*/ 594946 h 594946"/>
              <a:gd name="connsiteX51" fmla="*/ 0 w 540860"/>
              <a:gd name="connsiteY51" fmla="*/ 594946 h 594946"/>
              <a:gd name="connsiteX52" fmla="*/ 0 w 540860"/>
              <a:gd name="connsiteY52" fmla="*/ 217020 h 594946"/>
              <a:gd name="connsiteX53" fmla="*/ 94651 w 540860"/>
              <a:gd name="connsiteY53" fmla="*/ 127102 h 594946"/>
              <a:gd name="connsiteX54" fmla="*/ 94651 w 540860"/>
              <a:gd name="connsiteY54" fmla="*/ 67608 h 594946"/>
              <a:gd name="connsiteX55" fmla="*/ 189301 w 540860"/>
              <a:gd name="connsiteY55" fmla="*/ 67608 h 59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40860" h="594946">
                <a:moveTo>
                  <a:pt x="270768" y="393307"/>
                </a:moveTo>
                <a:cubicBezTo>
                  <a:pt x="247275" y="393307"/>
                  <a:pt x="223781" y="401927"/>
                  <a:pt x="205527" y="419167"/>
                </a:cubicBezTo>
                <a:lnTo>
                  <a:pt x="196062" y="427956"/>
                </a:lnTo>
                <a:lnTo>
                  <a:pt x="62199" y="554382"/>
                </a:lnTo>
                <a:lnTo>
                  <a:pt x="478661" y="554382"/>
                </a:lnTo>
                <a:lnTo>
                  <a:pt x="345474" y="427956"/>
                </a:lnTo>
                <a:lnTo>
                  <a:pt x="336009" y="419167"/>
                </a:lnTo>
                <a:cubicBezTo>
                  <a:pt x="317755" y="401927"/>
                  <a:pt x="294262" y="393307"/>
                  <a:pt x="270768" y="393307"/>
                </a:cubicBezTo>
                <a:close/>
                <a:moveTo>
                  <a:pt x="500296" y="281247"/>
                </a:moveTo>
                <a:lnTo>
                  <a:pt x="365081" y="409701"/>
                </a:lnTo>
                <a:lnTo>
                  <a:pt x="500296" y="538156"/>
                </a:lnTo>
                <a:close/>
                <a:moveTo>
                  <a:pt x="40565" y="280571"/>
                </a:moveTo>
                <a:lnTo>
                  <a:pt x="40565" y="537480"/>
                </a:lnTo>
                <a:lnTo>
                  <a:pt x="175780" y="409025"/>
                </a:lnTo>
                <a:close/>
                <a:moveTo>
                  <a:pt x="270429" y="215668"/>
                </a:moveTo>
                <a:cubicBezTo>
                  <a:pt x="258936" y="215668"/>
                  <a:pt x="248795" y="225133"/>
                  <a:pt x="248795" y="237302"/>
                </a:cubicBezTo>
                <a:cubicBezTo>
                  <a:pt x="248795" y="248795"/>
                  <a:pt x="258260" y="258936"/>
                  <a:pt x="270429" y="258936"/>
                </a:cubicBezTo>
                <a:cubicBezTo>
                  <a:pt x="282599" y="258936"/>
                  <a:pt x="292064" y="249471"/>
                  <a:pt x="292064" y="237302"/>
                </a:cubicBezTo>
                <a:cubicBezTo>
                  <a:pt x="292064" y="225133"/>
                  <a:pt x="282599" y="215668"/>
                  <a:pt x="270429" y="215668"/>
                </a:cubicBezTo>
                <a:close/>
                <a:moveTo>
                  <a:pt x="271105" y="147384"/>
                </a:moveTo>
                <a:cubicBezTo>
                  <a:pt x="319783" y="147384"/>
                  <a:pt x="358995" y="186596"/>
                  <a:pt x="358995" y="235274"/>
                </a:cubicBezTo>
                <a:lnTo>
                  <a:pt x="358995" y="256908"/>
                </a:lnTo>
                <a:cubicBezTo>
                  <a:pt x="358995" y="269078"/>
                  <a:pt x="349530" y="278543"/>
                  <a:pt x="337361" y="278543"/>
                </a:cubicBezTo>
                <a:cubicBezTo>
                  <a:pt x="324515" y="278543"/>
                  <a:pt x="312346" y="273134"/>
                  <a:pt x="304233" y="263669"/>
                </a:cubicBezTo>
                <a:cubicBezTo>
                  <a:pt x="290035" y="279895"/>
                  <a:pt x="266373" y="283275"/>
                  <a:pt x="248119" y="272458"/>
                </a:cubicBezTo>
                <a:cubicBezTo>
                  <a:pt x="229865" y="261641"/>
                  <a:pt x="222428" y="238654"/>
                  <a:pt x="229865" y="219048"/>
                </a:cubicBezTo>
                <a:cubicBezTo>
                  <a:pt x="237302" y="199442"/>
                  <a:pt x="258260" y="187949"/>
                  <a:pt x="279218" y="192005"/>
                </a:cubicBezTo>
                <a:cubicBezTo>
                  <a:pt x="300177" y="196061"/>
                  <a:pt x="315050" y="214315"/>
                  <a:pt x="315050" y="235950"/>
                </a:cubicBezTo>
                <a:cubicBezTo>
                  <a:pt x="315050" y="248119"/>
                  <a:pt x="324515" y="257584"/>
                  <a:pt x="336685" y="257584"/>
                </a:cubicBezTo>
                <a:lnTo>
                  <a:pt x="336685" y="235950"/>
                </a:lnTo>
                <a:cubicBezTo>
                  <a:pt x="336685" y="199442"/>
                  <a:pt x="306937" y="170371"/>
                  <a:pt x="271105" y="170371"/>
                </a:cubicBezTo>
                <a:cubicBezTo>
                  <a:pt x="235273" y="170371"/>
                  <a:pt x="205526" y="200118"/>
                  <a:pt x="205526" y="235950"/>
                </a:cubicBezTo>
                <a:cubicBezTo>
                  <a:pt x="204850" y="271782"/>
                  <a:pt x="234597" y="301529"/>
                  <a:pt x="270429" y="301529"/>
                </a:cubicBezTo>
                <a:cubicBezTo>
                  <a:pt x="281923" y="301529"/>
                  <a:pt x="293416" y="298825"/>
                  <a:pt x="303557" y="293416"/>
                </a:cubicBezTo>
                <a:cubicBezTo>
                  <a:pt x="308966" y="290712"/>
                  <a:pt x="315726" y="292740"/>
                  <a:pt x="319107" y="298149"/>
                </a:cubicBezTo>
                <a:cubicBezTo>
                  <a:pt x="321811" y="303557"/>
                  <a:pt x="319783" y="310318"/>
                  <a:pt x="314374" y="313698"/>
                </a:cubicBezTo>
                <a:cubicBezTo>
                  <a:pt x="300853" y="320459"/>
                  <a:pt x="285979" y="324516"/>
                  <a:pt x="270429" y="324516"/>
                </a:cubicBezTo>
                <a:cubicBezTo>
                  <a:pt x="221752" y="323840"/>
                  <a:pt x="182540" y="284627"/>
                  <a:pt x="183216" y="235274"/>
                </a:cubicBezTo>
                <a:cubicBezTo>
                  <a:pt x="183216" y="186596"/>
                  <a:pt x="222428" y="147384"/>
                  <a:pt x="271105" y="147384"/>
                </a:cubicBezTo>
                <a:close/>
                <a:moveTo>
                  <a:pt x="135215" y="108172"/>
                </a:moveTo>
                <a:lnTo>
                  <a:pt x="135215" y="333305"/>
                </a:lnTo>
                <a:lnTo>
                  <a:pt x="196062" y="391447"/>
                </a:lnTo>
                <a:cubicBezTo>
                  <a:pt x="240007" y="357644"/>
                  <a:pt x="300853" y="357644"/>
                  <a:pt x="344798" y="391447"/>
                </a:cubicBezTo>
                <a:lnTo>
                  <a:pt x="405645" y="333305"/>
                </a:lnTo>
                <a:lnTo>
                  <a:pt x="405645" y="108172"/>
                </a:lnTo>
                <a:close/>
                <a:moveTo>
                  <a:pt x="270430" y="0"/>
                </a:moveTo>
                <a:lnTo>
                  <a:pt x="351559" y="67608"/>
                </a:lnTo>
                <a:lnTo>
                  <a:pt x="446210" y="67608"/>
                </a:lnTo>
                <a:lnTo>
                  <a:pt x="446210" y="126426"/>
                </a:lnTo>
                <a:lnTo>
                  <a:pt x="540860" y="217020"/>
                </a:lnTo>
                <a:lnTo>
                  <a:pt x="540860" y="594946"/>
                </a:lnTo>
                <a:lnTo>
                  <a:pt x="0" y="594946"/>
                </a:lnTo>
                <a:lnTo>
                  <a:pt x="0" y="217020"/>
                </a:lnTo>
                <a:lnTo>
                  <a:pt x="94651" y="127102"/>
                </a:lnTo>
                <a:lnTo>
                  <a:pt x="94651" y="67608"/>
                </a:lnTo>
                <a:lnTo>
                  <a:pt x="189301" y="676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algn="ctr">
              <a:defRPr lang="en-GB" sz="1000" b="1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236B62B-08A6-31D4-74E0-38DBCD97515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825911" y="3788793"/>
            <a:ext cx="539842" cy="541115"/>
          </a:xfrm>
          <a:custGeom>
            <a:avLst/>
            <a:gdLst>
              <a:gd name="connsiteX0" fmla="*/ 417472 w 539842"/>
              <a:gd name="connsiteY0" fmla="*/ 321135 h 541115"/>
              <a:gd name="connsiteX1" fmla="*/ 438431 w 539842"/>
              <a:gd name="connsiteY1" fmla="*/ 329924 h 541115"/>
              <a:gd name="connsiteX2" fmla="*/ 531729 w 539842"/>
              <a:gd name="connsiteY2" fmla="*/ 423222 h 541115"/>
              <a:gd name="connsiteX3" fmla="*/ 539842 w 539842"/>
              <a:gd name="connsiteY3" fmla="*/ 444181 h 541115"/>
              <a:gd name="connsiteX4" fmla="*/ 531053 w 539842"/>
              <a:gd name="connsiteY4" fmla="*/ 465139 h 541115"/>
              <a:gd name="connsiteX5" fmla="*/ 520912 w 539842"/>
              <a:gd name="connsiteY5" fmla="*/ 475280 h 541115"/>
              <a:gd name="connsiteX6" fmla="*/ 386373 w 539842"/>
              <a:gd name="connsiteY6" fmla="*/ 340741 h 541115"/>
              <a:gd name="connsiteX7" fmla="*/ 396514 w 539842"/>
              <a:gd name="connsiteY7" fmla="*/ 329924 h 541115"/>
              <a:gd name="connsiteX8" fmla="*/ 417472 w 539842"/>
              <a:gd name="connsiteY8" fmla="*/ 321135 h 541115"/>
              <a:gd name="connsiteX9" fmla="*/ 44956 w 539842"/>
              <a:gd name="connsiteY9" fmla="*/ 39888 h 541115"/>
              <a:gd name="connsiteX10" fmla="*/ 179495 w 539842"/>
              <a:gd name="connsiteY10" fmla="*/ 174427 h 541115"/>
              <a:gd name="connsiteX11" fmla="*/ 158536 w 539842"/>
              <a:gd name="connsiteY11" fmla="*/ 194709 h 541115"/>
              <a:gd name="connsiteX12" fmla="*/ 154480 w 539842"/>
              <a:gd name="connsiteY12" fmla="*/ 204850 h 541115"/>
              <a:gd name="connsiteX13" fmla="*/ 158536 w 539842"/>
              <a:gd name="connsiteY13" fmla="*/ 214991 h 541115"/>
              <a:gd name="connsiteX14" fmla="*/ 326203 w 539842"/>
              <a:gd name="connsiteY14" fmla="*/ 381982 h 541115"/>
              <a:gd name="connsiteX15" fmla="*/ 336344 w 539842"/>
              <a:gd name="connsiteY15" fmla="*/ 386038 h 541115"/>
              <a:gd name="connsiteX16" fmla="*/ 346485 w 539842"/>
              <a:gd name="connsiteY16" fmla="*/ 381982 h 541115"/>
              <a:gd name="connsiteX17" fmla="*/ 366767 w 539842"/>
              <a:gd name="connsiteY17" fmla="*/ 361024 h 541115"/>
              <a:gd name="connsiteX18" fmla="*/ 500630 w 539842"/>
              <a:gd name="connsiteY18" fmla="*/ 495563 h 541115"/>
              <a:gd name="connsiteX19" fmla="*/ 482376 w 539842"/>
              <a:gd name="connsiteY19" fmla="*/ 513817 h 541115"/>
              <a:gd name="connsiteX20" fmla="*/ 413417 w 539842"/>
              <a:gd name="connsiteY20" fmla="*/ 540860 h 541115"/>
              <a:gd name="connsiteX21" fmla="*/ 305245 w 539842"/>
              <a:gd name="connsiteY21" fmla="*/ 509084 h 541115"/>
              <a:gd name="connsiteX22" fmla="*/ 262652 w 539842"/>
              <a:gd name="connsiteY22" fmla="*/ 482041 h 541115"/>
              <a:gd name="connsiteX23" fmla="*/ 56449 w 539842"/>
              <a:gd name="connsiteY23" fmla="*/ 269077 h 541115"/>
              <a:gd name="connsiteX24" fmla="*/ 15885 w 539842"/>
              <a:gd name="connsiteY24" fmla="*/ 198090 h 541115"/>
              <a:gd name="connsiteX25" fmla="*/ 335 w 539842"/>
              <a:gd name="connsiteY25" fmla="*/ 110200 h 541115"/>
              <a:gd name="connsiteX26" fmla="*/ 22645 w 539842"/>
              <a:gd name="connsiteY26" fmla="*/ 62198 h 541115"/>
              <a:gd name="connsiteX27" fmla="*/ 44956 w 539842"/>
              <a:gd name="connsiteY27" fmla="*/ 39888 h 541115"/>
              <a:gd name="connsiteX28" fmla="*/ 97013 w 539842"/>
              <a:gd name="connsiteY28" fmla="*/ 0 h 541115"/>
              <a:gd name="connsiteX29" fmla="*/ 117296 w 539842"/>
              <a:gd name="connsiteY29" fmla="*/ 8789 h 541115"/>
              <a:gd name="connsiteX30" fmla="*/ 210594 w 539842"/>
              <a:gd name="connsiteY30" fmla="*/ 101411 h 541115"/>
              <a:gd name="connsiteX31" fmla="*/ 219383 w 539842"/>
              <a:gd name="connsiteY31" fmla="*/ 122370 h 541115"/>
              <a:gd name="connsiteX32" fmla="*/ 210594 w 539842"/>
              <a:gd name="connsiteY32" fmla="*/ 143328 h 541115"/>
              <a:gd name="connsiteX33" fmla="*/ 200453 w 539842"/>
              <a:gd name="connsiteY33" fmla="*/ 153469 h 541115"/>
              <a:gd name="connsiteX34" fmla="*/ 65914 w 539842"/>
              <a:gd name="connsiteY34" fmla="*/ 18930 h 541115"/>
              <a:gd name="connsiteX35" fmla="*/ 76055 w 539842"/>
              <a:gd name="connsiteY35" fmla="*/ 8789 h 541115"/>
              <a:gd name="connsiteX36" fmla="*/ 97013 w 539842"/>
              <a:gd name="connsiteY36" fmla="*/ 0 h 54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39842" h="541115">
                <a:moveTo>
                  <a:pt x="417472" y="321135"/>
                </a:moveTo>
                <a:cubicBezTo>
                  <a:pt x="425585" y="321135"/>
                  <a:pt x="433022" y="324515"/>
                  <a:pt x="438431" y="329924"/>
                </a:cubicBezTo>
                <a:lnTo>
                  <a:pt x="531729" y="423222"/>
                </a:lnTo>
                <a:cubicBezTo>
                  <a:pt x="537138" y="428631"/>
                  <a:pt x="539842" y="436068"/>
                  <a:pt x="539842" y="444181"/>
                </a:cubicBezTo>
                <a:cubicBezTo>
                  <a:pt x="539842" y="452294"/>
                  <a:pt x="536462" y="459730"/>
                  <a:pt x="531053" y="465139"/>
                </a:cubicBezTo>
                <a:lnTo>
                  <a:pt x="520912" y="475280"/>
                </a:lnTo>
                <a:lnTo>
                  <a:pt x="386373" y="340741"/>
                </a:lnTo>
                <a:lnTo>
                  <a:pt x="396514" y="329924"/>
                </a:lnTo>
                <a:cubicBezTo>
                  <a:pt x="401923" y="324515"/>
                  <a:pt x="409360" y="321135"/>
                  <a:pt x="417472" y="321135"/>
                </a:cubicBezTo>
                <a:close/>
                <a:moveTo>
                  <a:pt x="44956" y="39888"/>
                </a:moveTo>
                <a:lnTo>
                  <a:pt x="179495" y="174427"/>
                </a:lnTo>
                <a:lnTo>
                  <a:pt x="158536" y="194709"/>
                </a:lnTo>
                <a:cubicBezTo>
                  <a:pt x="155832" y="197413"/>
                  <a:pt x="154480" y="201470"/>
                  <a:pt x="154480" y="204850"/>
                </a:cubicBezTo>
                <a:cubicBezTo>
                  <a:pt x="154480" y="208231"/>
                  <a:pt x="155832" y="212287"/>
                  <a:pt x="158536" y="214991"/>
                </a:cubicBezTo>
                <a:lnTo>
                  <a:pt x="326203" y="381982"/>
                </a:lnTo>
                <a:cubicBezTo>
                  <a:pt x="328907" y="384686"/>
                  <a:pt x="332964" y="386038"/>
                  <a:pt x="336344" y="386038"/>
                </a:cubicBezTo>
                <a:cubicBezTo>
                  <a:pt x="339724" y="386038"/>
                  <a:pt x="343781" y="384686"/>
                  <a:pt x="346485" y="381982"/>
                </a:cubicBezTo>
                <a:lnTo>
                  <a:pt x="366767" y="361024"/>
                </a:lnTo>
                <a:lnTo>
                  <a:pt x="500630" y="495563"/>
                </a:lnTo>
                <a:lnTo>
                  <a:pt x="482376" y="513817"/>
                </a:lnTo>
                <a:cubicBezTo>
                  <a:pt x="464798" y="532747"/>
                  <a:pt x="439107" y="542888"/>
                  <a:pt x="413417" y="540860"/>
                </a:cubicBezTo>
                <a:cubicBezTo>
                  <a:pt x="374880" y="538155"/>
                  <a:pt x="339048" y="525986"/>
                  <a:pt x="305245" y="509084"/>
                </a:cubicBezTo>
                <a:cubicBezTo>
                  <a:pt x="290371" y="500971"/>
                  <a:pt x="276173" y="492182"/>
                  <a:pt x="262652" y="482041"/>
                </a:cubicBezTo>
                <a:cubicBezTo>
                  <a:pt x="181523" y="424575"/>
                  <a:pt x="111887" y="352235"/>
                  <a:pt x="56449" y="269077"/>
                </a:cubicBezTo>
                <a:cubicBezTo>
                  <a:pt x="40899" y="246767"/>
                  <a:pt x="26702" y="223104"/>
                  <a:pt x="15885" y="198090"/>
                </a:cubicBezTo>
                <a:cubicBezTo>
                  <a:pt x="5743" y="169694"/>
                  <a:pt x="-1693" y="140623"/>
                  <a:pt x="335" y="110200"/>
                </a:cubicBezTo>
                <a:cubicBezTo>
                  <a:pt x="1011" y="91946"/>
                  <a:pt x="9124" y="75044"/>
                  <a:pt x="22645" y="62198"/>
                </a:cubicBezTo>
                <a:cubicBezTo>
                  <a:pt x="28054" y="56790"/>
                  <a:pt x="36167" y="48677"/>
                  <a:pt x="44956" y="39888"/>
                </a:cubicBezTo>
                <a:close/>
                <a:moveTo>
                  <a:pt x="97013" y="0"/>
                </a:moveTo>
                <a:cubicBezTo>
                  <a:pt x="104450" y="0"/>
                  <a:pt x="111887" y="3380"/>
                  <a:pt x="117296" y="8789"/>
                </a:cubicBezTo>
                <a:lnTo>
                  <a:pt x="210594" y="101411"/>
                </a:lnTo>
                <a:cubicBezTo>
                  <a:pt x="216003" y="106820"/>
                  <a:pt x="219383" y="114257"/>
                  <a:pt x="219383" y="122370"/>
                </a:cubicBezTo>
                <a:cubicBezTo>
                  <a:pt x="219383" y="130482"/>
                  <a:pt x="216003" y="137919"/>
                  <a:pt x="210594" y="143328"/>
                </a:cubicBezTo>
                <a:lnTo>
                  <a:pt x="200453" y="153469"/>
                </a:lnTo>
                <a:lnTo>
                  <a:pt x="65914" y="18930"/>
                </a:lnTo>
                <a:lnTo>
                  <a:pt x="76055" y="8789"/>
                </a:lnTo>
                <a:cubicBezTo>
                  <a:pt x="81464" y="3380"/>
                  <a:pt x="89577" y="0"/>
                  <a:pt x="970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algn="ctr">
              <a:defRPr lang="en-GB" sz="1000" b="1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958D81A-543B-F585-166D-59207A4463A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54486" y="4983355"/>
            <a:ext cx="283026" cy="459731"/>
          </a:xfrm>
          <a:custGeom>
            <a:avLst/>
            <a:gdLst>
              <a:gd name="connsiteX0" fmla="*/ 141514 w 283026"/>
              <a:gd name="connsiteY0" fmla="*/ 81129 h 459731"/>
              <a:gd name="connsiteX1" fmla="*/ 80667 w 283026"/>
              <a:gd name="connsiteY1" fmla="*/ 141976 h 459731"/>
              <a:gd name="connsiteX2" fmla="*/ 141514 w 283026"/>
              <a:gd name="connsiteY2" fmla="*/ 202823 h 459731"/>
              <a:gd name="connsiteX3" fmla="*/ 202361 w 283026"/>
              <a:gd name="connsiteY3" fmla="*/ 141976 h 459731"/>
              <a:gd name="connsiteX4" fmla="*/ 141514 w 283026"/>
              <a:gd name="connsiteY4" fmla="*/ 81129 h 459731"/>
              <a:gd name="connsiteX5" fmla="*/ 141514 w 283026"/>
              <a:gd name="connsiteY5" fmla="*/ 0 h 459731"/>
              <a:gd name="connsiteX6" fmla="*/ 258475 w 283026"/>
              <a:gd name="connsiteY6" fmla="*/ 62199 h 459731"/>
              <a:gd name="connsiteX7" fmla="*/ 273348 w 283026"/>
              <a:gd name="connsiteY7" fmla="*/ 194034 h 459731"/>
              <a:gd name="connsiteX8" fmla="*/ 209121 w 283026"/>
              <a:gd name="connsiteY8" fmla="*/ 336009 h 459731"/>
              <a:gd name="connsiteX9" fmla="*/ 153683 w 283026"/>
              <a:gd name="connsiteY9" fmla="*/ 452294 h 459731"/>
              <a:gd name="connsiteX10" fmla="*/ 141514 w 283026"/>
              <a:gd name="connsiteY10" fmla="*/ 459731 h 459731"/>
              <a:gd name="connsiteX11" fmla="*/ 129344 w 283026"/>
              <a:gd name="connsiteY11" fmla="*/ 452294 h 459731"/>
              <a:gd name="connsiteX12" fmla="*/ 73906 w 283026"/>
              <a:gd name="connsiteY12" fmla="*/ 336009 h 459731"/>
              <a:gd name="connsiteX13" fmla="*/ 9679 w 283026"/>
              <a:gd name="connsiteY13" fmla="*/ 194034 h 459731"/>
              <a:gd name="connsiteX14" fmla="*/ 24553 w 283026"/>
              <a:gd name="connsiteY14" fmla="*/ 62199 h 459731"/>
              <a:gd name="connsiteX15" fmla="*/ 141514 w 283026"/>
              <a:gd name="connsiteY15" fmla="*/ 0 h 45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3026" h="459731">
                <a:moveTo>
                  <a:pt x="141514" y="81129"/>
                </a:moveTo>
                <a:cubicBezTo>
                  <a:pt x="107710" y="81129"/>
                  <a:pt x="80667" y="108172"/>
                  <a:pt x="80667" y="141976"/>
                </a:cubicBezTo>
                <a:cubicBezTo>
                  <a:pt x="80667" y="175780"/>
                  <a:pt x="107710" y="202823"/>
                  <a:pt x="141514" y="202823"/>
                </a:cubicBezTo>
                <a:cubicBezTo>
                  <a:pt x="175318" y="202823"/>
                  <a:pt x="202361" y="175780"/>
                  <a:pt x="202361" y="141976"/>
                </a:cubicBezTo>
                <a:cubicBezTo>
                  <a:pt x="202361" y="108172"/>
                  <a:pt x="175318" y="81129"/>
                  <a:pt x="141514" y="81129"/>
                </a:cubicBezTo>
                <a:close/>
                <a:moveTo>
                  <a:pt x="141514" y="0"/>
                </a:moveTo>
                <a:cubicBezTo>
                  <a:pt x="188163" y="0"/>
                  <a:pt x="232108" y="22987"/>
                  <a:pt x="258475" y="62199"/>
                </a:cubicBezTo>
                <a:cubicBezTo>
                  <a:pt x="284842" y="100735"/>
                  <a:pt x="290250" y="150089"/>
                  <a:pt x="273348" y="194034"/>
                </a:cubicBezTo>
                <a:lnTo>
                  <a:pt x="209121" y="336009"/>
                </a:lnTo>
                <a:lnTo>
                  <a:pt x="153683" y="452294"/>
                </a:lnTo>
                <a:cubicBezTo>
                  <a:pt x="151655" y="457027"/>
                  <a:pt x="146922" y="459731"/>
                  <a:pt x="141514" y="459731"/>
                </a:cubicBezTo>
                <a:cubicBezTo>
                  <a:pt x="136105" y="459731"/>
                  <a:pt x="131373" y="457027"/>
                  <a:pt x="129344" y="452294"/>
                </a:cubicBezTo>
                <a:lnTo>
                  <a:pt x="73906" y="336009"/>
                </a:lnTo>
                <a:lnTo>
                  <a:pt x="9679" y="194034"/>
                </a:lnTo>
                <a:cubicBezTo>
                  <a:pt x="-7223" y="150089"/>
                  <a:pt x="-1814" y="100735"/>
                  <a:pt x="24553" y="62199"/>
                </a:cubicBezTo>
                <a:cubicBezTo>
                  <a:pt x="50920" y="22987"/>
                  <a:pt x="94865" y="0"/>
                  <a:pt x="1415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algn="ctr">
              <a:defRPr lang="en-GB" sz="1000" b="1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78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06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587374" y="2777944"/>
            <a:ext cx="11604625" cy="1302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278" y="2881468"/>
            <a:ext cx="10699347" cy="1095064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761210" y="2881468"/>
            <a:ext cx="0" cy="1095064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05279" y="4334413"/>
            <a:ext cx="10699346" cy="60706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80772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06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587374" y="2589122"/>
            <a:ext cx="11604625" cy="1679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6351" y="2881468"/>
            <a:ext cx="6290310" cy="1095064"/>
          </a:xfrm>
        </p:spPr>
        <p:txBody>
          <a:bodyPr anchor="ctr">
            <a:no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11604625" y="2881468"/>
            <a:ext cx="0" cy="1095064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086351" y="4523235"/>
            <a:ext cx="6290310" cy="60706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A87B1F-C374-0AA4-8837-F11E40D41CD1}"/>
              </a:ext>
            </a:extLst>
          </p:cNvPr>
          <p:cNvGrpSpPr/>
          <p:nvPr userDrawn="1"/>
        </p:nvGrpSpPr>
        <p:grpSpPr>
          <a:xfrm flipH="1">
            <a:off x="0" y="844550"/>
            <a:ext cx="4079875" cy="5168484"/>
            <a:chOff x="6400798" y="844550"/>
            <a:chExt cx="4079875" cy="516848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087849-DB30-8735-4D8D-E3C4C2B69C6B}"/>
                </a:ext>
              </a:extLst>
            </p:cNvPr>
            <p:cNvSpPr/>
            <p:nvPr userDrawn="1"/>
          </p:nvSpPr>
          <p:spPr>
            <a:xfrm flipH="1">
              <a:off x="6400798" y="844550"/>
              <a:ext cx="4079875" cy="51684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74C08B-82F0-D164-74FB-1E8FD06685E0}"/>
                </a:ext>
              </a:extLst>
            </p:cNvPr>
            <p:cNvSpPr/>
            <p:nvPr userDrawn="1"/>
          </p:nvSpPr>
          <p:spPr>
            <a:xfrm flipH="1">
              <a:off x="6400798" y="2476501"/>
              <a:ext cx="117475" cy="1904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3D6DFE2-5D18-6526-6D2C-830832BEF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6"/>
            <a:ext cx="3962400" cy="49339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02802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06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587374" y="2589122"/>
            <a:ext cx="11017251" cy="1679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860" y="2881468"/>
            <a:ext cx="10591801" cy="1095064"/>
          </a:xfrm>
        </p:spPr>
        <p:txBody>
          <a:bodyPr anchor="ctr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5339" y="4334413"/>
            <a:ext cx="10561322" cy="60706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61394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07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2DDCCD52-4493-F59D-7027-7C212038D4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4471" y="1756804"/>
            <a:ext cx="6350154" cy="348464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C7EF7556-5224-47F1-49F3-0572DF21F2E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4471" y="2177268"/>
            <a:ext cx="6350154" cy="348464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B19D0-9F0D-EC21-F087-8B275D7C6526}"/>
              </a:ext>
            </a:extLst>
          </p:cNvPr>
          <p:cNvSpPr/>
          <p:nvPr userDrawn="1"/>
        </p:nvSpPr>
        <p:spPr>
          <a:xfrm>
            <a:off x="731443" y="1636148"/>
            <a:ext cx="4114905" cy="4067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53EE9AC-019F-1A80-298A-9207C2D451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3588" y="1756804"/>
            <a:ext cx="3870615" cy="3826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724E3521-EAB7-34E5-366C-CEAB836176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254471" y="2597731"/>
            <a:ext cx="6350154" cy="298559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Description</a:t>
            </a:r>
            <a:endParaRPr lang="en-ID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2D268C-F2F5-0F07-54EC-3F1273607340}"/>
              </a:ext>
            </a:extLst>
          </p:cNvPr>
          <p:cNvSpPr/>
          <p:nvPr userDrawn="1"/>
        </p:nvSpPr>
        <p:spPr>
          <a:xfrm rot="5400000">
            <a:off x="2728568" y="4923656"/>
            <a:ext cx="120655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91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F5D33B-F90E-2557-B6DF-28012EEB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FA411E-D183-5A5F-DF42-309A5BBCE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97A8D2-87E7-AFC3-272F-0881556EE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4CC51D-5AC5-FDCE-F96C-4C4FBC5D4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6D6D08-E531-990F-1E8E-9AAECCEA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162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07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2DDCCD52-4493-F59D-7027-7C212038D4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79178" y="4893728"/>
            <a:ext cx="287418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C7EF7556-5224-47F1-49F3-0572DF21F2E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79178" y="5314192"/>
            <a:ext cx="287418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B19D0-9F0D-EC21-F087-8B275D7C6526}"/>
              </a:ext>
            </a:extLst>
          </p:cNvPr>
          <p:cNvSpPr/>
          <p:nvPr userDrawn="1"/>
        </p:nvSpPr>
        <p:spPr>
          <a:xfrm>
            <a:off x="1079178" y="1835150"/>
            <a:ext cx="2874185" cy="2841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53EE9AC-019F-1A80-298A-9207C2D451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7832" y="1962271"/>
            <a:ext cx="2616876" cy="25870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2D268C-F2F5-0F07-54EC-3F1273607340}"/>
              </a:ext>
            </a:extLst>
          </p:cNvPr>
          <p:cNvSpPr/>
          <p:nvPr userDrawn="1"/>
        </p:nvSpPr>
        <p:spPr>
          <a:xfrm rot="5400000">
            <a:off x="2452710" y="4060092"/>
            <a:ext cx="127121" cy="1105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518A0DC-E128-0F12-668C-6928582E8AE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70455" y="4893728"/>
            <a:ext cx="287418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1AD91590-639E-AE13-F03A-3358E425352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70455" y="5314192"/>
            <a:ext cx="287418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DFE187-0F7B-AEDF-1B44-0B8CFE9312A7}"/>
              </a:ext>
            </a:extLst>
          </p:cNvPr>
          <p:cNvSpPr/>
          <p:nvPr userDrawn="1"/>
        </p:nvSpPr>
        <p:spPr>
          <a:xfrm>
            <a:off x="4670455" y="1835150"/>
            <a:ext cx="2874185" cy="2841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5AE25CFC-20C3-CA57-19FC-39F1CFBB15C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799109" y="1962271"/>
            <a:ext cx="2616876" cy="25870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B7378-D470-D566-E662-D91532AC6DD6}"/>
              </a:ext>
            </a:extLst>
          </p:cNvPr>
          <p:cNvSpPr/>
          <p:nvPr userDrawn="1"/>
        </p:nvSpPr>
        <p:spPr>
          <a:xfrm rot="5400000">
            <a:off x="6043987" y="4060092"/>
            <a:ext cx="127122" cy="1105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3FECCF3-2E25-EAB1-41A5-5E1FEA812A0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61732" y="4893728"/>
            <a:ext cx="287418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2B2B4892-0CEA-2DD3-86CF-FD80D9793E8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61732" y="5314192"/>
            <a:ext cx="287418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4EB633-B082-E5C3-C0E3-FB500C3C5D40}"/>
              </a:ext>
            </a:extLst>
          </p:cNvPr>
          <p:cNvSpPr/>
          <p:nvPr userDrawn="1"/>
        </p:nvSpPr>
        <p:spPr>
          <a:xfrm>
            <a:off x="8261732" y="1835150"/>
            <a:ext cx="2874185" cy="2841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F9C9B23-D20C-05B8-AD8D-39646658B0D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390386" y="1962271"/>
            <a:ext cx="2616876" cy="25870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6750B0-504C-340B-E057-D02F0879CB31}"/>
              </a:ext>
            </a:extLst>
          </p:cNvPr>
          <p:cNvSpPr/>
          <p:nvPr userDrawn="1"/>
        </p:nvSpPr>
        <p:spPr>
          <a:xfrm rot="5400000">
            <a:off x="9635264" y="4060092"/>
            <a:ext cx="127121" cy="1105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34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07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2DDCCD52-4493-F59D-7027-7C212038D4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7375" y="4686373"/>
            <a:ext cx="253835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C7EF7556-5224-47F1-49F3-0572DF21F2E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7375" y="5106837"/>
            <a:ext cx="253835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B19D0-9F0D-EC21-F087-8B275D7C6526}"/>
              </a:ext>
            </a:extLst>
          </p:cNvPr>
          <p:cNvSpPr/>
          <p:nvPr userDrawn="1"/>
        </p:nvSpPr>
        <p:spPr>
          <a:xfrm>
            <a:off x="587376" y="1997331"/>
            <a:ext cx="2538355" cy="24717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53EE9AC-019F-1A80-298A-9207C2D451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975" y="2111792"/>
            <a:ext cx="2303156" cy="22428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2D268C-F2F5-0F07-54EC-3F1273607340}"/>
              </a:ext>
            </a:extLst>
          </p:cNvPr>
          <p:cNvSpPr/>
          <p:nvPr userDrawn="1"/>
        </p:nvSpPr>
        <p:spPr>
          <a:xfrm rot="5400000">
            <a:off x="1797816" y="3857559"/>
            <a:ext cx="117475" cy="1105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6" name="Text Placeholder 29">
            <a:extLst>
              <a:ext uri="{FF2B5EF4-FFF2-40B4-BE49-F238E27FC236}">
                <a16:creationId xmlns:a16="http://schemas.microsoft.com/office/drawing/2014/main" id="{1ADF9CF5-2476-8E41-6350-A7C4DA45897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13674" y="4686373"/>
            <a:ext cx="253835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57" name="Text Placeholder 29">
            <a:extLst>
              <a:ext uri="{FF2B5EF4-FFF2-40B4-BE49-F238E27FC236}">
                <a16:creationId xmlns:a16="http://schemas.microsoft.com/office/drawing/2014/main" id="{0BDD4A12-1E41-0CB4-B1FE-BECEADBE28A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13674" y="5106837"/>
            <a:ext cx="253835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DFC2A2B-3E94-1715-B028-8AF8E20A67BF}"/>
              </a:ext>
            </a:extLst>
          </p:cNvPr>
          <p:cNvSpPr/>
          <p:nvPr userDrawn="1"/>
        </p:nvSpPr>
        <p:spPr>
          <a:xfrm>
            <a:off x="3413675" y="1997331"/>
            <a:ext cx="2538355" cy="24717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9" name="Picture Placeholder 11">
            <a:extLst>
              <a:ext uri="{FF2B5EF4-FFF2-40B4-BE49-F238E27FC236}">
                <a16:creationId xmlns:a16="http://schemas.microsoft.com/office/drawing/2014/main" id="{E225E4A7-3DEB-D57F-F54B-8666339A055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31274" y="2111792"/>
            <a:ext cx="2303156" cy="22428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4F99E0D-C17C-BC62-15A3-4506F9D54E0D}"/>
              </a:ext>
            </a:extLst>
          </p:cNvPr>
          <p:cNvSpPr/>
          <p:nvPr userDrawn="1"/>
        </p:nvSpPr>
        <p:spPr>
          <a:xfrm rot="5400000">
            <a:off x="4624115" y="3857559"/>
            <a:ext cx="117475" cy="1105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1" name="Text Placeholder 29">
            <a:extLst>
              <a:ext uri="{FF2B5EF4-FFF2-40B4-BE49-F238E27FC236}">
                <a16:creationId xmlns:a16="http://schemas.microsoft.com/office/drawing/2014/main" id="{749365FB-0E00-0B39-739F-D213FDA3E49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39973" y="4686373"/>
            <a:ext cx="253835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62" name="Text Placeholder 29">
            <a:extLst>
              <a:ext uri="{FF2B5EF4-FFF2-40B4-BE49-F238E27FC236}">
                <a16:creationId xmlns:a16="http://schemas.microsoft.com/office/drawing/2014/main" id="{C80ED62C-19B8-98B1-DEE4-DA0DACC180E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39973" y="5106837"/>
            <a:ext cx="253835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4827254-ACD9-3BAD-0F46-E7C297440429}"/>
              </a:ext>
            </a:extLst>
          </p:cNvPr>
          <p:cNvSpPr/>
          <p:nvPr userDrawn="1"/>
        </p:nvSpPr>
        <p:spPr>
          <a:xfrm>
            <a:off x="6239974" y="1997331"/>
            <a:ext cx="2538355" cy="24717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Picture Placeholder 11">
            <a:extLst>
              <a:ext uri="{FF2B5EF4-FFF2-40B4-BE49-F238E27FC236}">
                <a16:creationId xmlns:a16="http://schemas.microsoft.com/office/drawing/2014/main" id="{986D94D5-E16C-CED7-7F4B-47091AE12AA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57573" y="2111792"/>
            <a:ext cx="2303156" cy="22428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749C0DF-CEEC-1402-C026-AEE23E90E4F3}"/>
              </a:ext>
            </a:extLst>
          </p:cNvPr>
          <p:cNvSpPr/>
          <p:nvPr userDrawn="1"/>
        </p:nvSpPr>
        <p:spPr>
          <a:xfrm rot="5400000">
            <a:off x="7450414" y="3857559"/>
            <a:ext cx="117475" cy="1105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6" name="Text Placeholder 29">
            <a:extLst>
              <a:ext uri="{FF2B5EF4-FFF2-40B4-BE49-F238E27FC236}">
                <a16:creationId xmlns:a16="http://schemas.microsoft.com/office/drawing/2014/main" id="{5DB982F9-9E70-5295-2AC2-AB8A887B2C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66271" y="4686373"/>
            <a:ext cx="253835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67" name="Text Placeholder 29">
            <a:extLst>
              <a:ext uri="{FF2B5EF4-FFF2-40B4-BE49-F238E27FC236}">
                <a16:creationId xmlns:a16="http://schemas.microsoft.com/office/drawing/2014/main" id="{CAFA9E86-DF70-CF38-6802-D2E3EB8736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66271" y="5106837"/>
            <a:ext cx="2538356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E9A411D-631B-7C88-2CBD-FC7457A30235}"/>
              </a:ext>
            </a:extLst>
          </p:cNvPr>
          <p:cNvSpPr/>
          <p:nvPr userDrawn="1"/>
        </p:nvSpPr>
        <p:spPr>
          <a:xfrm>
            <a:off x="9066272" y="1997331"/>
            <a:ext cx="2538355" cy="24717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Picture Placeholder 11">
            <a:extLst>
              <a:ext uri="{FF2B5EF4-FFF2-40B4-BE49-F238E27FC236}">
                <a16:creationId xmlns:a16="http://schemas.microsoft.com/office/drawing/2014/main" id="{056E403A-C212-906A-0FB1-1364DCAB2FB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183871" y="2111792"/>
            <a:ext cx="2303156" cy="22428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1BE01D9-6624-6803-8800-837FC0803980}"/>
              </a:ext>
            </a:extLst>
          </p:cNvPr>
          <p:cNvSpPr/>
          <p:nvPr userDrawn="1"/>
        </p:nvSpPr>
        <p:spPr>
          <a:xfrm rot="5400000">
            <a:off x="10276712" y="3857559"/>
            <a:ext cx="117475" cy="1105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64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07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2DDCCD52-4493-F59D-7027-7C212038D4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79875" y="3029411"/>
            <a:ext cx="2016125" cy="27940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C7EF7556-5224-47F1-49F3-0572DF21F2E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79875" y="3380811"/>
            <a:ext cx="2016125" cy="2794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7F64118B-63D9-5EFC-AE27-9905DF35ED7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1442" y="4847548"/>
            <a:ext cx="3093798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3AB05E8A-864F-ADC5-0115-1C2B806822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1442" y="5268012"/>
            <a:ext cx="3093798" cy="34846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538E7C-9A0E-887C-DCD8-D9185C2A0319}"/>
              </a:ext>
            </a:extLst>
          </p:cNvPr>
          <p:cNvSpPr/>
          <p:nvPr userDrawn="1"/>
        </p:nvSpPr>
        <p:spPr>
          <a:xfrm>
            <a:off x="731443" y="1571870"/>
            <a:ext cx="3093797" cy="3058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0DC1411-1564-8D8A-2591-A02159FC35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9928" y="1718419"/>
            <a:ext cx="2816827" cy="2784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D7F729-5269-AFDF-3998-4E3AB1894269}"/>
              </a:ext>
            </a:extLst>
          </p:cNvPr>
          <p:cNvSpPr/>
          <p:nvPr userDrawn="1"/>
        </p:nvSpPr>
        <p:spPr>
          <a:xfrm rot="5400000">
            <a:off x="2219604" y="4018734"/>
            <a:ext cx="117475" cy="11056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1AFC85-C5C5-55B1-F31B-8358F5C506EC}"/>
              </a:ext>
            </a:extLst>
          </p:cNvPr>
          <p:cNvSpPr/>
          <p:nvPr userDrawn="1"/>
        </p:nvSpPr>
        <p:spPr>
          <a:xfrm>
            <a:off x="4399911" y="1571870"/>
            <a:ext cx="1376052" cy="13603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0CB544A-EEAB-8813-FC92-1879C0FB622C}"/>
              </a:ext>
            </a:extLst>
          </p:cNvPr>
          <p:cNvSpPr>
            <a:spLocks noGrp="1"/>
          </p:cNvSpPr>
          <p:nvPr userDrawn="1">
            <p:ph type="pic" sz="quarter" idx="39"/>
          </p:nvPr>
        </p:nvSpPr>
        <p:spPr>
          <a:xfrm>
            <a:off x="4461506" y="1637052"/>
            <a:ext cx="1252862" cy="12385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F028D-F8B6-8181-E023-6C7A6BAA5E44}"/>
              </a:ext>
            </a:extLst>
          </p:cNvPr>
          <p:cNvSpPr/>
          <p:nvPr userDrawn="1"/>
        </p:nvSpPr>
        <p:spPr>
          <a:xfrm rot="5400000">
            <a:off x="5059668" y="2658036"/>
            <a:ext cx="56538" cy="4917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786C9D3-1D93-ABE1-6A45-B596EA3EAA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827775" y="3029411"/>
            <a:ext cx="2016125" cy="27940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7440F6D1-94E2-2729-C508-581BF4EEF18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27775" y="3380811"/>
            <a:ext cx="2016125" cy="2794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2AB845-6A82-E0B3-7E5D-7AF9B866829C}"/>
              </a:ext>
            </a:extLst>
          </p:cNvPr>
          <p:cNvSpPr/>
          <p:nvPr userDrawn="1"/>
        </p:nvSpPr>
        <p:spPr>
          <a:xfrm>
            <a:off x="7147811" y="1571870"/>
            <a:ext cx="1376052" cy="13603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DA8FC45C-75AF-ADDF-65DD-847B5271A2B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209406" y="1637052"/>
            <a:ext cx="1252862" cy="12385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F5C52D-3A8D-383E-1DFC-85B05949F4B3}"/>
              </a:ext>
            </a:extLst>
          </p:cNvPr>
          <p:cNvSpPr/>
          <p:nvPr userDrawn="1"/>
        </p:nvSpPr>
        <p:spPr>
          <a:xfrm rot="5400000">
            <a:off x="7807568" y="2658036"/>
            <a:ext cx="56538" cy="4917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5EE6E35E-5AE7-F341-F239-83A187F0F2F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575676" y="3029411"/>
            <a:ext cx="2016125" cy="27940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7D863F3F-E03A-FF0C-6619-4A7380EAF15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575676" y="3380811"/>
            <a:ext cx="2016125" cy="2794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3A5444E-5B77-B950-EE9E-C9ED056CB60F}"/>
              </a:ext>
            </a:extLst>
          </p:cNvPr>
          <p:cNvSpPr/>
          <p:nvPr userDrawn="1"/>
        </p:nvSpPr>
        <p:spPr>
          <a:xfrm>
            <a:off x="9895712" y="1571870"/>
            <a:ext cx="1376052" cy="13603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CF28028D-66A8-B0B1-0A15-CC40AF4BEAB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957307" y="1637052"/>
            <a:ext cx="1252862" cy="12385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FE314B1-57B2-4F2B-E7BD-883FDE48B21B}"/>
              </a:ext>
            </a:extLst>
          </p:cNvPr>
          <p:cNvSpPr/>
          <p:nvPr userDrawn="1"/>
        </p:nvSpPr>
        <p:spPr>
          <a:xfrm rot="5400000">
            <a:off x="10555469" y="2658036"/>
            <a:ext cx="56538" cy="4917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43AEA689-1049-151B-2ACF-D9029E95010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079875" y="5448451"/>
            <a:ext cx="2016125" cy="27940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551D2FE5-497A-3A75-359D-A5CA4F61CCE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079875" y="5799851"/>
            <a:ext cx="2016125" cy="2794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0962E8E-A4EB-F05A-E6A0-AD9A04ECE5C5}"/>
              </a:ext>
            </a:extLst>
          </p:cNvPr>
          <p:cNvSpPr/>
          <p:nvPr userDrawn="1"/>
        </p:nvSpPr>
        <p:spPr>
          <a:xfrm>
            <a:off x="4399911" y="3990910"/>
            <a:ext cx="1376052" cy="13603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6A50B464-6F40-13DB-4283-5C54180534D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461506" y="4056092"/>
            <a:ext cx="1252862" cy="12385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F5AE4CF-54F9-739C-7BDC-FF543E27961F}"/>
              </a:ext>
            </a:extLst>
          </p:cNvPr>
          <p:cNvSpPr/>
          <p:nvPr userDrawn="1"/>
        </p:nvSpPr>
        <p:spPr>
          <a:xfrm rot="5400000">
            <a:off x="5059668" y="5077076"/>
            <a:ext cx="56538" cy="4917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376D9218-ACFF-1CB6-DD61-45099A00EA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827775" y="5448451"/>
            <a:ext cx="2016125" cy="27940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83034B80-257C-97C7-D556-7BB8C80E7E9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827775" y="5799851"/>
            <a:ext cx="2016125" cy="2794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F65FCA2-90E5-A6E5-5EA3-9F1A99254E71}"/>
              </a:ext>
            </a:extLst>
          </p:cNvPr>
          <p:cNvSpPr/>
          <p:nvPr userDrawn="1"/>
        </p:nvSpPr>
        <p:spPr>
          <a:xfrm>
            <a:off x="7147811" y="3990910"/>
            <a:ext cx="1376052" cy="13603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37C86593-6FB0-300B-B75D-9076D07FBC7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209406" y="4056092"/>
            <a:ext cx="1252862" cy="12385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B737247-997F-70CB-38DA-EBA66288CBF2}"/>
              </a:ext>
            </a:extLst>
          </p:cNvPr>
          <p:cNvSpPr/>
          <p:nvPr userDrawn="1"/>
        </p:nvSpPr>
        <p:spPr>
          <a:xfrm rot="5400000">
            <a:off x="7807567" y="5077076"/>
            <a:ext cx="56539" cy="4917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434B2A53-4811-465A-8A65-6EE43564DF9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575676" y="5448451"/>
            <a:ext cx="2016125" cy="27940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Name</a:t>
            </a:r>
            <a:endParaRPr lang="en-ID" dirty="0"/>
          </a:p>
        </p:txBody>
      </p:sp>
      <p:sp>
        <p:nvSpPr>
          <p:cNvPr id="55" name="Text Placeholder 29">
            <a:extLst>
              <a:ext uri="{FF2B5EF4-FFF2-40B4-BE49-F238E27FC236}">
                <a16:creationId xmlns:a16="http://schemas.microsoft.com/office/drawing/2014/main" id="{BF1C73F4-318E-2E28-0961-FB8906CEAB1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575676" y="5799851"/>
            <a:ext cx="2016125" cy="2794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Designation</a:t>
            </a:r>
            <a:endParaRPr lang="en-ID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8D26E8A-CA91-9505-BFAB-5BBEAF3B52C5}"/>
              </a:ext>
            </a:extLst>
          </p:cNvPr>
          <p:cNvSpPr/>
          <p:nvPr userDrawn="1"/>
        </p:nvSpPr>
        <p:spPr>
          <a:xfrm>
            <a:off x="9895712" y="3990910"/>
            <a:ext cx="1376052" cy="13603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7" name="Picture Placeholder 11">
            <a:extLst>
              <a:ext uri="{FF2B5EF4-FFF2-40B4-BE49-F238E27FC236}">
                <a16:creationId xmlns:a16="http://schemas.microsoft.com/office/drawing/2014/main" id="{A2FC0688-BD0F-E835-F7A8-8DA7EFA8A5C7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957307" y="4056092"/>
            <a:ext cx="1252862" cy="12385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4440F56-945F-3AA4-1251-7228FE59EBD7}"/>
              </a:ext>
            </a:extLst>
          </p:cNvPr>
          <p:cNvSpPr/>
          <p:nvPr userDrawn="1"/>
        </p:nvSpPr>
        <p:spPr>
          <a:xfrm rot="5400000">
            <a:off x="10555469" y="5077076"/>
            <a:ext cx="56538" cy="4917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11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08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D6A9C922-A55E-7618-1823-587FBB425DF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1444" y="1543050"/>
            <a:ext cx="10873181" cy="4486274"/>
          </a:xfrm>
        </p:spPr>
        <p:txBody>
          <a:bodyPr/>
          <a:lstStyle>
            <a:lvl1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1pPr>
            <a:lvl2pPr marL="628673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050" b="0">
                <a:solidFill>
                  <a:schemeClr val="tx1"/>
                </a:solidFill>
              </a:defRPr>
            </a:lvl2pPr>
            <a:lvl3pPr marL="1085896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050" b="0">
                <a:solidFill>
                  <a:schemeClr val="tx1"/>
                </a:solidFill>
              </a:defRPr>
            </a:lvl3pPr>
            <a:lvl4pPr marL="1543119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050" b="0">
                <a:solidFill>
                  <a:schemeClr val="tx1"/>
                </a:solidFill>
              </a:defRPr>
            </a:lvl4pPr>
            <a:lvl5pPr marL="2000341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05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9897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09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0" y="2567262"/>
            <a:ext cx="5330824" cy="1718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1" y="2703930"/>
            <a:ext cx="4425950" cy="1445652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5196888" y="2879224"/>
            <a:ext cx="0" cy="1095064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9BDF026E-254E-B87A-48B7-871E0FA3BF9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096000" y="1508593"/>
            <a:ext cx="5508619" cy="82494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12D822FC-7C13-905B-1DD8-09311567294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00" y="2405530"/>
            <a:ext cx="5508619" cy="305229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000627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A9602D4-D75A-D7F4-FFCF-22F1F764C7A2}"/>
              </a:ext>
            </a:extLst>
          </p:cNvPr>
          <p:cNvSpPr/>
          <p:nvPr userDrawn="1"/>
        </p:nvSpPr>
        <p:spPr>
          <a:xfrm>
            <a:off x="587375" y="0"/>
            <a:ext cx="11017250" cy="24528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1442" y="3821174"/>
            <a:ext cx="10873177" cy="323521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31442" y="4216693"/>
            <a:ext cx="10873177" cy="173452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2659380"/>
            <a:ext cx="10873182" cy="769620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50" y="0"/>
            <a:ext cx="10782300" cy="2333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2659380"/>
            <a:ext cx="0" cy="76755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AC1303-0EC3-5E1E-D38D-9DAA61834E0B}"/>
              </a:ext>
            </a:extLst>
          </p:cNvPr>
          <p:cNvSpPr/>
          <p:nvPr userDrawn="1"/>
        </p:nvSpPr>
        <p:spPr>
          <a:xfrm rot="5400000">
            <a:off x="6036390" y="1440739"/>
            <a:ext cx="119220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62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D442C6-EECF-FD33-A672-5BDA5C831C7A}"/>
              </a:ext>
            </a:extLst>
          </p:cNvPr>
          <p:cNvSpPr/>
          <p:nvPr userDrawn="1"/>
        </p:nvSpPr>
        <p:spPr>
          <a:xfrm>
            <a:off x="6400798" y="844550"/>
            <a:ext cx="5791201" cy="5168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1443" y="2573973"/>
            <a:ext cx="5364558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31443" y="3256377"/>
            <a:ext cx="5364558" cy="275665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844965"/>
            <a:ext cx="5364557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8274" y="962026"/>
            <a:ext cx="5673726" cy="49339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844550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328576-5150-CD3D-CA2F-222FFB2D228B}"/>
              </a:ext>
            </a:extLst>
          </p:cNvPr>
          <p:cNvSpPr/>
          <p:nvPr userDrawn="1"/>
        </p:nvSpPr>
        <p:spPr>
          <a:xfrm>
            <a:off x="6400798" y="2476501"/>
            <a:ext cx="117475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85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048E2C7-E138-739F-9BB2-FE2FD28A155A}"/>
              </a:ext>
            </a:extLst>
          </p:cNvPr>
          <p:cNvGrpSpPr/>
          <p:nvPr userDrawn="1"/>
        </p:nvGrpSpPr>
        <p:grpSpPr>
          <a:xfrm flipH="1">
            <a:off x="0" y="844550"/>
            <a:ext cx="4079875" cy="5168484"/>
            <a:chOff x="6400798" y="844550"/>
            <a:chExt cx="4079875" cy="51684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D442C6-EECF-FD33-A672-5BDA5C831C7A}"/>
                </a:ext>
              </a:extLst>
            </p:cNvPr>
            <p:cNvSpPr/>
            <p:nvPr userDrawn="1"/>
          </p:nvSpPr>
          <p:spPr>
            <a:xfrm flipH="1">
              <a:off x="6400798" y="844550"/>
              <a:ext cx="4079875" cy="51684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328576-5150-CD3D-CA2F-222FFB2D228B}"/>
                </a:ext>
              </a:extLst>
            </p:cNvPr>
            <p:cNvSpPr/>
            <p:nvPr userDrawn="1"/>
          </p:nvSpPr>
          <p:spPr>
            <a:xfrm flipH="1">
              <a:off x="6400798" y="2476501"/>
              <a:ext cx="117475" cy="1904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1816" y="2573973"/>
            <a:ext cx="6602807" cy="610408"/>
          </a:xfrm>
          <a:prstGeom prst="rect">
            <a:avLst/>
          </a:prstGeom>
          <a:solidFill>
            <a:schemeClr val="accent1"/>
          </a:solidFill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001816" y="3256377"/>
            <a:ext cx="6602807" cy="2756657"/>
          </a:xfrm>
          <a:prstGeom prst="rect">
            <a:avLst/>
          </a:prstGeom>
          <a:solidFill>
            <a:schemeClr val="accent1"/>
          </a:solidFill>
        </p:spPr>
        <p:txBody>
          <a:bodyPr lIns="91440" tIns="126000" rIns="91440" bIns="0">
            <a:noAutofit/>
          </a:bodyPr>
          <a:lstStyle>
            <a:lvl1pPr marL="0" indent="0">
              <a:buNone/>
              <a:defRPr sz="1600" b="0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817" y="844965"/>
            <a:ext cx="6602808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6"/>
            <a:ext cx="3962400" cy="49339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4857749" y="844550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93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D442C6-EECF-FD33-A672-5BDA5C831C7A}"/>
              </a:ext>
            </a:extLst>
          </p:cNvPr>
          <p:cNvSpPr/>
          <p:nvPr userDrawn="1"/>
        </p:nvSpPr>
        <p:spPr>
          <a:xfrm>
            <a:off x="587376" y="1394875"/>
            <a:ext cx="4558024" cy="4067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49" y="1515531"/>
            <a:ext cx="4323075" cy="3826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328576-5150-CD3D-CA2F-222FFB2D228B}"/>
              </a:ext>
            </a:extLst>
          </p:cNvPr>
          <p:cNvSpPr/>
          <p:nvPr userDrawn="1"/>
        </p:nvSpPr>
        <p:spPr>
          <a:xfrm>
            <a:off x="587375" y="2476293"/>
            <a:ext cx="117475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033A8B-FF98-1E02-BE1A-38B8A2DBADF2}"/>
              </a:ext>
            </a:extLst>
          </p:cNvPr>
          <p:cNvSpPr/>
          <p:nvPr userDrawn="1"/>
        </p:nvSpPr>
        <p:spPr>
          <a:xfrm>
            <a:off x="5027925" y="2476293"/>
            <a:ext cx="117475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40067" y="2573973"/>
            <a:ext cx="5364558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240067" y="3256378"/>
            <a:ext cx="5364558" cy="220633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67" y="844965"/>
            <a:ext cx="5364557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6095999" y="844550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261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AC0811-B538-6793-87C0-3D6ED1AC6059}"/>
              </a:ext>
            </a:extLst>
          </p:cNvPr>
          <p:cNvGrpSpPr/>
          <p:nvPr userDrawn="1"/>
        </p:nvGrpSpPr>
        <p:grpSpPr>
          <a:xfrm rot="16200000">
            <a:off x="1643620" y="1669495"/>
            <a:ext cx="2922586" cy="6209826"/>
            <a:chOff x="2224091" y="-1834672"/>
            <a:chExt cx="2922586" cy="62098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286371-865F-C37D-9350-2A89CD104834}"/>
                </a:ext>
              </a:extLst>
            </p:cNvPr>
            <p:cNvSpPr/>
            <p:nvPr userDrawn="1"/>
          </p:nvSpPr>
          <p:spPr>
            <a:xfrm>
              <a:off x="2224091" y="-1834672"/>
              <a:ext cx="2922582" cy="62098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C2FC66A-70C2-DBA2-3626-C933F4A5FF1E}"/>
                </a:ext>
              </a:extLst>
            </p:cNvPr>
            <p:cNvSpPr/>
            <p:nvPr userDrawn="1"/>
          </p:nvSpPr>
          <p:spPr>
            <a:xfrm rot="5400000">
              <a:off x="4191507" y="3419982"/>
              <a:ext cx="954001" cy="956339"/>
            </a:xfrm>
            <a:custGeom>
              <a:avLst/>
              <a:gdLst>
                <a:gd name="connsiteX0" fmla="*/ 0 w 954001"/>
                <a:gd name="connsiteY0" fmla="*/ 117476 h 956339"/>
                <a:gd name="connsiteX1" fmla="*/ 0 w 954001"/>
                <a:gd name="connsiteY1" fmla="*/ 0 h 956339"/>
                <a:gd name="connsiteX2" fmla="*/ 954001 w 954001"/>
                <a:gd name="connsiteY2" fmla="*/ 0 h 956339"/>
                <a:gd name="connsiteX3" fmla="*/ 954001 w 954001"/>
                <a:gd name="connsiteY3" fmla="*/ 117476 h 956339"/>
                <a:gd name="connsiteX4" fmla="*/ 954000 w 954001"/>
                <a:gd name="connsiteY4" fmla="*/ 117476 h 956339"/>
                <a:gd name="connsiteX5" fmla="*/ 954000 w 954001"/>
                <a:gd name="connsiteY5" fmla="*/ 956339 h 956339"/>
                <a:gd name="connsiteX6" fmla="*/ 836525 w 954001"/>
                <a:gd name="connsiteY6" fmla="*/ 956339 h 956339"/>
                <a:gd name="connsiteX7" fmla="*/ 836525 w 954001"/>
                <a:gd name="connsiteY7" fmla="*/ 117476 h 95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001" h="956339">
                  <a:moveTo>
                    <a:pt x="0" y="117476"/>
                  </a:moveTo>
                  <a:lnTo>
                    <a:pt x="0" y="0"/>
                  </a:lnTo>
                  <a:lnTo>
                    <a:pt x="954001" y="0"/>
                  </a:lnTo>
                  <a:lnTo>
                    <a:pt x="954001" y="117476"/>
                  </a:lnTo>
                  <a:lnTo>
                    <a:pt x="954000" y="117476"/>
                  </a:lnTo>
                  <a:lnTo>
                    <a:pt x="954000" y="956339"/>
                  </a:lnTo>
                  <a:lnTo>
                    <a:pt x="836525" y="956339"/>
                  </a:lnTo>
                  <a:lnTo>
                    <a:pt x="836525" y="1174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28066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D442C6-EECF-FD33-A672-5BDA5C831C7A}"/>
              </a:ext>
            </a:extLst>
          </p:cNvPr>
          <p:cNvSpPr/>
          <p:nvPr userDrawn="1"/>
        </p:nvSpPr>
        <p:spPr>
          <a:xfrm>
            <a:off x="7105650" y="-1"/>
            <a:ext cx="5086349" cy="6235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414818" y="1558925"/>
            <a:ext cx="4189807" cy="8756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414818" y="2506539"/>
            <a:ext cx="4189807" cy="279253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844965"/>
            <a:ext cx="5364557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844550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53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36C4C-862F-326B-49DB-0E223830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CE798F-D70D-3BE5-21B1-A4DB25CFB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18D1046-9318-6EF8-AF4E-520E43EC6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067F16-F4D0-E081-F045-99CC5FBC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8AE8A0-35BF-D093-5B89-E3C0382BC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3BE606-CB93-2395-5974-104A4C4C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017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AC0811-B538-6793-87C0-3D6ED1AC6059}"/>
              </a:ext>
            </a:extLst>
          </p:cNvPr>
          <p:cNvGrpSpPr/>
          <p:nvPr userDrawn="1"/>
        </p:nvGrpSpPr>
        <p:grpSpPr>
          <a:xfrm rot="5400000">
            <a:off x="7629704" y="-1647525"/>
            <a:ext cx="2922586" cy="6217636"/>
            <a:chOff x="2224091" y="-1842482"/>
            <a:chExt cx="2922586" cy="62176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286371-865F-C37D-9350-2A89CD104834}"/>
                </a:ext>
              </a:extLst>
            </p:cNvPr>
            <p:cNvSpPr/>
            <p:nvPr userDrawn="1"/>
          </p:nvSpPr>
          <p:spPr>
            <a:xfrm>
              <a:off x="2224091" y="-1842482"/>
              <a:ext cx="2922582" cy="62176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C2FC66A-70C2-DBA2-3626-C933F4A5FF1E}"/>
                </a:ext>
              </a:extLst>
            </p:cNvPr>
            <p:cNvSpPr/>
            <p:nvPr userDrawn="1"/>
          </p:nvSpPr>
          <p:spPr>
            <a:xfrm rot="5400000">
              <a:off x="4191507" y="3419982"/>
              <a:ext cx="954001" cy="956339"/>
            </a:xfrm>
            <a:custGeom>
              <a:avLst/>
              <a:gdLst>
                <a:gd name="connsiteX0" fmla="*/ 0 w 954001"/>
                <a:gd name="connsiteY0" fmla="*/ 117476 h 956339"/>
                <a:gd name="connsiteX1" fmla="*/ 0 w 954001"/>
                <a:gd name="connsiteY1" fmla="*/ 0 h 956339"/>
                <a:gd name="connsiteX2" fmla="*/ 954001 w 954001"/>
                <a:gd name="connsiteY2" fmla="*/ 0 h 956339"/>
                <a:gd name="connsiteX3" fmla="*/ 954001 w 954001"/>
                <a:gd name="connsiteY3" fmla="*/ 117476 h 956339"/>
                <a:gd name="connsiteX4" fmla="*/ 954000 w 954001"/>
                <a:gd name="connsiteY4" fmla="*/ 117476 h 956339"/>
                <a:gd name="connsiteX5" fmla="*/ 954000 w 954001"/>
                <a:gd name="connsiteY5" fmla="*/ 956339 h 956339"/>
                <a:gd name="connsiteX6" fmla="*/ 836525 w 954001"/>
                <a:gd name="connsiteY6" fmla="*/ 956339 h 956339"/>
                <a:gd name="connsiteX7" fmla="*/ 836525 w 954001"/>
                <a:gd name="connsiteY7" fmla="*/ 117476 h 95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001" h="956339">
                  <a:moveTo>
                    <a:pt x="0" y="117476"/>
                  </a:moveTo>
                  <a:lnTo>
                    <a:pt x="0" y="0"/>
                  </a:lnTo>
                  <a:lnTo>
                    <a:pt x="954001" y="0"/>
                  </a:lnTo>
                  <a:lnTo>
                    <a:pt x="954001" y="117476"/>
                  </a:lnTo>
                  <a:lnTo>
                    <a:pt x="954000" y="117476"/>
                  </a:lnTo>
                  <a:lnTo>
                    <a:pt x="954000" y="956339"/>
                  </a:lnTo>
                  <a:lnTo>
                    <a:pt x="836525" y="956339"/>
                  </a:lnTo>
                  <a:lnTo>
                    <a:pt x="836525" y="1174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BD442C6-EECF-FD33-A672-5BDA5C831C7A}"/>
              </a:ext>
            </a:extLst>
          </p:cNvPr>
          <p:cNvSpPr/>
          <p:nvPr userDrawn="1"/>
        </p:nvSpPr>
        <p:spPr>
          <a:xfrm>
            <a:off x="0" y="-1"/>
            <a:ext cx="5086349" cy="56554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09168" y="584200"/>
            <a:ext cx="4189807" cy="8756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09168" y="1531814"/>
            <a:ext cx="4189807" cy="278844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68" y="4320670"/>
            <a:ext cx="5364557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320255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28066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5404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Boxes T21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E13754-AAF2-AD15-CFAE-7AA7F2563720}"/>
              </a:ext>
            </a:extLst>
          </p:cNvPr>
          <p:cNvSpPr/>
          <p:nvPr userDrawn="1"/>
        </p:nvSpPr>
        <p:spPr>
          <a:xfrm>
            <a:off x="-2378" y="-4761"/>
            <a:ext cx="5146674" cy="43751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21579" cy="42515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40067" y="2812098"/>
            <a:ext cx="5364558" cy="3245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240067" y="3208595"/>
            <a:ext cx="5364558" cy="104292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67" y="584200"/>
            <a:ext cx="5364557" cy="183366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6095999" y="584200"/>
            <a:ext cx="0" cy="183366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2D270A3-A429-F424-E73F-8C35CF7A6C40}"/>
              </a:ext>
            </a:extLst>
          </p:cNvPr>
          <p:cNvSpPr/>
          <p:nvPr userDrawn="1"/>
        </p:nvSpPr>
        <p:spPr>
          <a:xfrm rot="5400000">
            <a:off x="4189126" y="3415220"/>
            <a:ext cx="954001" cy="956339"/>
          </a:xfrm>
          <a:custGeom>
            <a:avLst/>
            <a:gdLst>
              <a:gd name="connsiteX0" fmla="*/ 0 w 954001"/>
              <a:gd name="connsiteY0" fmla="*/ 117476 h 956339"/>
              <a:gd name="connsiteX1" fmla="*/ 0 w 954001"/>
              <a:gd name="connsiteY1" fmla="*/ 0 h 956339"/>
              <a:gd name="connsiteX2" fmla="*/ 954001 w 954001"/>
              <a:gd name="connsiteY2" fmla="*/ 0 h 956339"/>
              <a:gd name="connsiteX3" fmla="*/ 954001 w 954001"/>
              <a:gd name="connsiteY3" fmla="*/ 117476 h 956339"/>
              <a:gd name="connsiteX4" fmla="*/ 954000 w 954001"/>
              <a:gd name="connsiteY4" fmla="*/ 117476 h 956339"/>
              <a:gd name="connsiteX5" fmla="*/ 954000 w 954001"/>
              <a:gd name="connsiteY5" fmla="*/ 956339 h 956339"/>
              <a:gd name="connsiteX6" fmla="*/ 836525 w 954001"/>
              <a:gd name="connsiteY6" fmla="*/ 956339 h 956339"/>
              <a:gd name="connsiteX7" fmla="*/ 836525 w 954001"/>
              <a:gd name="connsiteY7" fmla="*/ 117476 h 95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4001" h="956339">
                <a:moveTo>
                  <a:pt x="0" y="117476"/>
                </a:moveTo>
                <a:lnTo>
                  <a:pt x="0" y="0"/>
                </a:lnTo>
                <a:lnTo>
                  <a:pt x="954001" y="0"/>
                </a:lnTo>
                <a:lnTo>
                  <a:pt x="954001" y="117476"/>
                </a:lnTo>
                <a:lnTo>
                  <a:pt x="954000" y="117476"/>
                </a:lnTo>
                <a:lnTo>
                  <a:pt x="954000" y="956339"/>
                </a:lnTo>
                <a:lnTo>
                  <a:pt x="836525" y="956339"/>
                </a:lnTo>
                <a:lnTo>
                  <a:pt x="836525" y="1174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420A28C-E135-C56E-F79F-F283CD6B60D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4188" y="4528281"/>
            <a:ext cx="11010435" cy="3245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2AC36E79-BCA0-C596-D321-2B6E38193C5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4188" y="4924777"/>
            <a:ext cx="11010435" cy="116655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74813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Boxes T21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4" y="1485900"/>
            <a:ext cx="4354906" cy="3886200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2512170"/>
            <a:ext cx="0" cy="183366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127DC28-28A8-3A98-B7FB-41B0888536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095999" y="818485"/>
            <a:ext cx="55086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8C38966B-9C0F-01D5-79F5-8D32825F662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5999" y="1500890"/>
            <a:ext cx="55086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10E6AACB-9199-C0B7-282D-52AE821B16C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095999" y="3663285"/>
            <a:ext cx="55086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103CFF70-7DC7-B43D-57C7-3C6435517D6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95999" y="4345690"/>
            <a:ext cx="55086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35422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es T22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AF6E62-3413-1570-07FF-4E66972B963F}"/>
              </a:ext>
            </a:extLst>
          </p:cNvPr>
          <p:cNvSpPr/>
          <p:nvPr userDrawn="1"/>
        </p:nvSpPr>
        <p:spPr>
          <a:xfrm>
            <a:off x="0" y="0"/>
            <a:ext cx="12191999" cy="2862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4" y="584200"/>
            <a:ext cx="10873180" cy="183366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4200"/>
            <a:ext cx="0" cy="183366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127DC28-28A8-3A98-B7FB-41B0888536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84200" y="3432175"/>
            <a:ext cx="30359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8C38966B-9C0F-01D5-79F5-8D32825F662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84200" y="4114580"/>
            <a:ext cx="30359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A80A793C-55DC-602B-758B-1FA03A81817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78037" y="3432175"/>
            <a:ext cx="30359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F448C94B-AA7A-7262-4B9F-836462086A7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78037" y="4114580"/>
            <a:ext cx="30359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8E844AFC-B10F-3963-60E2-0CBF5925798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571874" y="3432175"/>
            <a:ext cx="30359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290D6F4A-B1FF-50CB-37C9-67C24FF49AE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571874" y="4114580"/>
            <a:ext cx="30359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99656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es T22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127DC28-28A8-3A98-B7FB-41B0888536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04943" y="1987041"/>
            <a:ext cx="6999682" cy="34116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8C38966B-9C0F-01D5-79F5-8D32825F662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604943" y="2400207"/>
            <a:ext cx="6999682" cy="787494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2F9EFE-3E38-5624-6F5C-8EA73167EB3F}"/>
              </a:ext>
            </a:extLst>
          </p:cNvPr>
          <p:cNvSpPr/>
          <p:nvPr userDrawn="1"/>
        </p:nvSpPr>
        <p:spPr>
          <a:xfrm>
            <a:off x="-1" y="0"/>
            <a:ext cx="4114905" cy="57039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9DEBAB1A-CE11-600C-955B-5BF2329A48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3997431" cy="5583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4E6C11-0982-03C9-6259-106AF7B98437}"/>
              </a:ext>
            </a:extLst>
          </p:cNvPr>
          <p:cNvSpPr/>
          <p:nvPr userDrawn="1"/>
        </p:nvSpPr>
        <p:spPr>
          <a:xfrm rot="5400000">
            <a:off x="3159734" y="4748812"/>
            <a:ext cx="954001" cy="956339"/>
          </a:xfrm>
          <a:custGeom>
            <a:avLst/>
            <a:gdLst>
              <a:gd name="connsiteX0" fmla="*/ 0 w 954001"/>
              <a:gd name="connsiteY0" fmla="*/ 117476 h 956339"/>
              <a:gd name="connsiteX1" fmla="*/ 0 w 954001"/>
              <a:gd name="connsiteY1" fmla="*/ 0 h 956339"/>
              <a:gd name="connsiteX2" fmla="*/ 954001 w 954001"/>
              <a:gd name="connsiteY2" fmla="*/ 0 h 956339"/>
              <a:gd name="connsiteX3" fmla="*/ 954001 w 954001"/>
              <a:gd name="connsiteY3" fmla="*/ 117476 h 956339"/>
              <a:gd name="connsiteX4" fmla="*/ 954000 w 954001"/>
              <a:gd name="connsiteY4" fmla="*/ 117476 h 956339"/>
              <a:gd name="connsiteX5" fmla="*/ 954000 w 954001"/>
              <a:gd name="connsiteY5" fmla="*/ 956339 h 956339"/>
              <a:gd name="connsiteX6" fmla="*/ 836525 w 954001"/>
              <a:gd name="connsiteY6" fmla="*/ 956339 h 956339"/>
              <a:gd name="connsiteX7" fmla="*/ 836525 w 954001"/>
              <a:gd name="connsiteY7" fmla="*/ 117476 h 95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4001" h="956339">
                <a:moveTo>
                  <a:pt x="0" y="117476"/>
                </a:moveTo>
                <a:lnTo>
                  <a:pt x="0" y="0"/>
                </a:lnTo>
                <a:lnTo>
                  <a:pt x="954001" y="0"/>
                </a:lnTo>
                <a:lnTo>
                  <a:pt x="954001" y="117476"/>
                </a:lnTo>
                <a:lnTo>
                  <a:pt x="954000" y="117476"/>
                </a:lnTo>
                <a:lnTo>
                  <a:pt x="954000" y="956339"/>
                </a:lnTo>
                <a:lnTo>
                  <a:pt x="836525" y="956339"/>
                </a:lnTo>
                <a:lnTo>
                  <a:pt x="836525" y="1174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0F98B3-5BC9-43CA-0E39-31CC70D8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943" y="586105"/>
            <a:ext cx="6999681" cy="11537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7663E8-3304-8ACE-ACD6-6F356A49D537}"/>
              </a:ext>
            </a:extLst>
          </p:cNvPr>
          <p:cNvCxnSpPr>
            <a:cxnSpLocks/>
          </p:cNvCxnSpPr>
          <p:nvPr userDrawn="1"/>
        </p:nvCxnSpPr>
        <p:spPr>
          <a:xfrm>
            <a:off x="4460875" y="585690"/>
            <a:ext cx="0" cy="11542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5B64568-95A0-2550-729B-C36D47D0B4E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04943" y="3444500"/>
            <a:ext cx="6999682" cy="34116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F93FF848-4697-1658-A41B-93D12D10189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04943" y="3857666"/>
            <a:ext cx="6999682" cy="787494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A3FB70CC-9CEB-83DB-0A62-F28AADFA24A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604943" y="4901960"/>
            <a:ext cx="6999682" cy="34116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413FB7C3-3697-76A3-E778-089B73350D6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604943" y="5315126"/>
            <a:ext cx="6999682" cy="787494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192385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oxes T23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AF6E62-3413-1570-07FF-4E66972B963F}"/>
              </a:ext>
            </a:extLst>
          </p:cNvPr>
          <p:cNvSpPr/>
          <p:nvPr userDrawn="1"/>
        </p:nvSpPr>
        <p:spPr>
          <a:xfrm>
            <a:off x="0" y="1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4" y="584200"/>
            <a:ext cx="10873180" cy="130175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4200"/>
            <a:ext cx="0" cy="130175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127DC28-28A8-3A98-B7FB-41B0888536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84200" y="2432049"/>
            <a:ext cx="4502148" cy="540557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8C38966B-9C0F-01D5-79F5-8D32825F662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84200" y="3044604"/>
            <a:ext cx="4502148" cy="106067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BF29A8C4-E01C-8823-3D21-FBEB0A37FD9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84200" y="4392614"/>
            <a:ext cx="4502148" cy="540557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36007328-114D-AECE-99A6-016A4CFBB61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84200" y="5005169"/>
            <a:ext cx="4502148" cy="106067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2142D811-C93D-9F9B-677A-5ADF7CD3A81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105654" y="2432049"/>
            <a:ext cx="4502148" cy="540557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B048665-3CE8-1449-AE80-5C39685B7BA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105654" y="3044604"/>
            <a:ext cx="4502148" cy="106067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337177BD-61D7-4610-6C2F-89A1FACFC2A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105654" y="4392614"/>
            <a:ext cx="4502148" cy="540557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EAACD5B2-3311-26B6-AFCF-4FD5DEBF749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105654" y="5005169"/>
            <a:ext cx="4502148" cy="106067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53376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oxes T23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2F9EFE-3E38-5624-6F5C-8EA73167EB3F}"/>
              </a:ext>
            </a:extLst>
          </p:cNvPr>
          <p:cNvSpPr/>
          <p:nvPr userDrawn="1"/>
        </p:nvSpPr>
        <p:spPr>
          <a:xfrm flipH="1">
            <a:off x="8381893" y="1538679"/>
            <a:ext cx="3810103" cy="45081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127DC28-28A8-3A98-B7FB-41B0888536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1443" y="1542541"/>
            <a:ext cx="7380682" cy="34116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8C38966B-9C0F-01D5-79F5-8D32825F662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31443" y="1955707"/>
            <a:ext cx="7380682" cy="53349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9DEBAB1A-CE11-600C-955B-5BF2329A48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99369" y="1658545"/>
            <a:ext cx="3692631" cy="42676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81972-256A-76B4-0FD9-61DDA03A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9E9EB5-3229-F5DC-7AD8-BAEE16B592B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49F1EC6F-145D-0EDF-93B2-B29180FA048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31443" y="2721322"/>
            <a:ext cx="7380682" cy="34116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E05F433A-DD20-4C85-9DBB-0B8C1E977F5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31443" y="3134488"/>
            <a:ext cx="7380682" cy="53349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940A55E-D619-99C7-21D8-21E0C29C451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31443" y="3900103"/>
            <a:ext cx="7380682" cy="34116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1BBECFA9-FFC1-ADE4-F361-2C7CE5C812B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31443" y="4313269"/>
            <a:ext cx="7380682" cy="53349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96E1E4FB-A003-416E-B5FD-06D318390D2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31443" y="5078884"/>
            <a:ext cx="7380682" cy="34116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627812D-F4DE-F22F-9151-6D1510AA1EE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1443" y="5492050"/>
            <a:ext cx="7380682" cy="53349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E46C6C-267F-F99A-35B8-CFC1641BE967}"/>
              </a:ext>
            </a:extLst>
          </p:cNvPr>
          <p:cNvSpPr/>
          <p:nvPr userDrawn="1"/>
        </p:nvSpPr>
        <p:spPr>
          <a:xfrm>
            <a:off x="8381889" y="2717566"/>
            <a:ext cx="117475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52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ontents C40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DD2B053-49CB-EC30-CB40-BD5B5A83362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87375" y="2793172"/>
            <a:ext cx="11017250" cy="3196466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C88A6C4B-DACE-AD62-1602-DB64BFC7F7D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31443" y="1689638"/>
            <a:ext cx="10873182" cy="7092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17585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adial Bars C41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BD3D9D-E2D7-5928-9ACE-BC305ADE7015}"/>
              </a:ext>
            </a:extLst>
          </p:cNvPr>
          <p:cNvSpPr/>
          <p:nvPr userDrawn="1"/>
        </p:nvSpPr>
        <p:spPr>
          <a:xfrm>
            <a:off x="5305353" y="1735993"/>
            <a:ext cx="1581292" cy="1581292"/>
          </a:xfrm>
          <a:prstGeom prst="ellipse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B6F7D80-7AE5-EF7E-CA93-91FFC8961EA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05353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FC2368-512D-2676-8BCC-4005ACA137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66419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2DDCCD52-4493-F59D-7027-7C212038D4A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55119" y="3566635"/>
            <a:ext cx="3081762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C7EF7556-5224-47F1-49F3-0572DF21F2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55119" y="4191734"/>
            <a:ext cx="3081762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05E8CF0-45DA-C681-8618-12E9EAF903D4}"/>
              </a:ext>
            </a:extLst>
          </p:cNvPr>
          <p:cNvSpPr/>
          <p:nvPr userDrawn="1"/>
        </p:nvSpPr>
        <p:spPr>
          <a:xfrm>
            <a:off x="9273097" y="1735993"/>
            <a:ext cx="1581292" cy="1581292"/>
          </a:xfrm>
          <a:prstGeom prst="ellipse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BDF54D5-341A-BDB8-70D5-1D271A3306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73097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42ED014-DC96-68EC-18BA-293A5537638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34163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94D2F51-651E-57C6-669A-9421CC54865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522863" y="3566635"/>
            <a:ext cx="3081762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F189AE72-78C6-B559-D0A6-2C7C78AB19A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522863" y="4191734"/>
            <a:ext cx="3081762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B19D0-9F0D-EC21-F087-8B275D7C6526}"/>
              </a:ext>
            </a:extLst>
          </p:cNvPr>
          <p:cNvSpPr/>
          <p:nvPr userDrawn="1"/>
        </p:nvSpPr>
        <p:spPr>
          <a:xfrm>
            <a:off x="-1" y="1636148"/>
            <a:ext cx="4114905" cy="4067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53EE9AC-019F-1A80-298A-9207C2D451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756804"/>
            <a:ext cx="3997431" cy="3826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2D268C-F2F5-0F07-54EC-3F1273607340}"/>
              </a:ext>
            </a:extLst>
          </p:cNvPr>
          <p:cNvSpPr/>
          <p:nvPr userDrawn="1"/>
        </p:nvSpPr>
        <p:spPr>
          <a:xfrm>
            <a:off x="3997430" y="2717566"/>
            <a:ext cx="117475" cy="1904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86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adial Bars C42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BD3D9D-E2D7-5928-9ACE-BC305ADE7015}"/>
              </a:ext>
            </a:extLst>
          </p:cNvPr>
          <p:cNvSpPr/>
          <p:nvPr userDrawn="1"/>
        </p:nvSpPr>
        <p:spPr>
          <a:xfrm>
            <a:off x="5305353" y="1735993"/>
            <a:ext cx="1581292" cy="1581292"/>
          </a:xfrm>
          <a:prstGeom prst="ellipse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B6F7D80-7AE5-EF7E-CA93-91FFC8961EA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05353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FC2368-512D-2676-8BCC-4005ACA137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66419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2DDCCD52-4493-F59D-7027-7C212038D4A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55119" y="3566635"/>
            <a:ext cx="3081762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C7EF7556-5224-47F1-49F3-0572DF21F2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55119" y="4191734"/>
            <a:ext cx="3081762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05E8CF0-45DA-C681-8618-12E9EAF903D4}"/>
              </a:ext>
            </a:extLst>
          </p:cNvPr>
          <p:cNvSpPr/>
          <p:nvPr userDrawn="1"/>
        </p:nvSpPr>
        <p:spPr>
          <a:xfrm>
            <a:off x="9273097" y="1735993"/>
            <a:ext cx="1581292" cy="1581292"/>
          </a:xfrm>
          <a:prstGeom prst="ellipse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BDF54D5-341A-BDB8-70D5-1D271A3306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73097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42ED014-DC96-68EC-18BA-293A5537638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34163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94D2F51-651E-57C6-669A-9421CC54865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522863" y="3566635"/>
            <a:ext cx="3081762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F189AE72-78C6-B559-D0A6-2C7C78AB19A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522863" y="4191734"/>
            <a:ext cx="3081762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38544B-21D2-262C-C981-1D7DCCEB5D14}"/>
              </a:ext>
            </a:extLst>
          </p:cNvPr>
          <p:cNvSpPr/>
          <p:nvPr userDrawn="1"/>
        </p:nvSpPr>
        <p:spPr>
          <a:xfrm>
            <a:off x="1337611" y="1735993"/>
            <a:ext cx="1581292" cy="1581292"/>
          </a:xfrm>
          <a:prstGeom prst="ellipse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8D65A88-3D58-17DC-77F6-8AE7BB2AEC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37611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69FB8B4-3C26-2BE2-C003-404C8606A6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98677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242A120D-BDA9-915C-DCD1-0AFC1BFF099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87377" y="3566635"/>
            <a:ext cx="3081762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EB823991-32C7-EBE3-826D-F3860C4B1F2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87377" y="4191734"/>
            <a:ext cx="3081762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20560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482F8-0D76-BC98-C11B-6EE3528B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786A80-574E-88AF-414E-5A1D96B9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44801B-7272-DFBE-2F4A-5DE72C0BA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5A18FC-B0B8-7ED7-D2EF-8F0204298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EE68102-D4A7-0FA0-069F-45103D324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C2F5EBE-444E-CF73-561F-72121F5B1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C5D4EE9-6CC2-EC17-7AEE-F49D99941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20A35F4-8446-C1B9-1AA2-943767896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250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adial Bars C43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38544B-21D2-262C-C981-1D7DCCEB5D14}"/>
              </a:ext>
            </a:extLst>
          </p:cNvPr>
          <p:cNvSpPr/>
          <p:nvPr userDrawn="1"/>
        </p:nvSpPr>
        <p:spPr>
          <a:xfrm>
            <a:off x="1088954" y="1735993"/>
            <a:ext cx="1581292" cy="1581292"/>
          </a:xfrm>
          <a:prstGeom prst="ellipse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8D65A88-3D58-17DC-77F6-8AE7BB2AEC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954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69FB8B4-3C26-2BE2-C003-404C8606A6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50020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242A120D-BDA9-915C-DCD1-0AFC1BFF099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87377" y="3566635"/>
            <a:ext cx="2584447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EB823991-32C7-EBE3-826D-F3860C4B1F2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87377" y="4191734"/>
            <a:ext cx="2584447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E1E9FA-AC4E-30FC-8A99-858797B97B66}"/>
              </a:ext>
            </a:extLst>
          </p:cNvPr>
          <p:cNvSpPr/>
          <p:nvPr userDrawn="1"/>
        </p:nvSpPr>
        <p:spPr>
          <a:xfrm>
            <a:off x="3899888" y="1735993"/>
            <a:ext cx="1581292" cy="1581292"/>
          </a:xfrm>
          <a:prstGeom prst="ellipse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65B468-859F-1E06-22D4-D26275A00E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99888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14370B5-E372-E43E-4B15-6602BD67418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060954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3FD83ED0-13B6-25F1-C4A1-9418CE81206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398311" y="3566635"/>
            <a:ext cx="2584447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134FB468-D9D9-CE74-160F-CAE980F40A0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398311" y="4191734"/>
            <a:ext cx="2584447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BC5B901-E405-F8D7-B468-EF12534F70A7}"/>
              </a:ext>
            </a:extLst>
          </p:cNvPr>
          <p:cNvSpPr/>
          <p:nvPr userDrawn="1"/>
        </p:nvSpPr>
        <p:spPr>
          <a:xfrm>
            <a:off x="6710822" y="1735993"/>
            <a:ext cx="1581292" cy="1581292"/>
          </a:xfrm>
          <a:prstGeom prst="ellipse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AE31375-8DF6-7D38-FF8B-0AFF50776C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10822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9F3FB69-FD5E-FB1B-71E8-12608992129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871888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F87C084B-36BB-9476-B80C-744F7BE4FED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09245" y="3566635"/>
            <a:ext cx="2584447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F959F4C-7A2A-06AD-17DD-4B2E59F4DF0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209245" y="4191734"/>
            <a:ext cx="2584447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E01475-5550-5308-AF7E-15B3DFA38059}"/>
              </a:ext>
            </a:extLst>
          </p:cNvPr>
          <p:cNvSpPr/>
          <p:nvPr userDrawn="1"/>
        </p:nvSpPr>
        <p:spPr>
          <a:xfrm>
            <a:off x="9521755" y="1735993"/>
            <a:ext cx="1581292" cy="1581292"/>
          </a:xfrm>
          <a:prstGeom prst="ellipse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3A6DDA42-B49F-7CE3-D280-F6C3AC46970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521755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0A097F08-88D7-A010-3509-A554FC81FFF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82821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BD7CF50-58D1-87B1-841E-E21B253549DB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20178" y="3566635"/>
            <a:ext cx="2584447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38B6C0F0-5AF6-CF29-4B27-DF99ABC8C33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020178" y="4191734"/>
            <a:ext cx="2584447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62165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C44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Chart Placeholder 6">
            <a:extLst>
              <a:ext uri="{FF2B5EF4-FFF2-40B4-BE49-F238E27FC236}">
                <a16:creationId xmlns:a16="http://schemas.microsoft.com/office/drawing/2014/main" id="{FF1F41E4-7D9B-768A-6C4F-63DD59094511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587374" y="1636713"/>
            <a:ext cx="4632325" cy="406717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sz="1333">
                <a:solidFill>
                  <a:schemeClr val="tx1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D425B81B-0AA8-71EA-DCA8-A9F3FF3E7B6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72300" y="1636713"/>
            <a:ext cx="4632325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8765DFA-C25A-9B6D-BBB1-2893362F9CA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972300" y="2261812"/>
            <a:ext cx="4632325" cy="344207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35561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C44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Chart Placeholder 6">
            <a:extLst>
              <a:ext uri="{FF2B5EF4-FFF2-40B4-BE49-F238E27FC236}">
                <a16:creationId xmlns:a16="http://schemas.microsoft.com/office/drawing/2014/main" id="{FF1F41E4-7D9B-768A-6C4F-63DD59094511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6975475" y="1636713"/>
            <a:ext cx="4632325" cy="406717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sz="1333">
                <a:solidFill>
                  <a:schemeClr val="tx1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425B81B-0AA8-71EA-DCA8-A9F3FF3E7B6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87374" y="1636713"/>
            <a:ext cx="4632325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8765DFA-C25A-9B6D-BBB1-2893362F9CA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87374" y="2261812"/>
            <a:ext cx="4632325" cy="344207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75689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E35AF-2434-732B-7077-725C8432F6CD}"/>
              </a:ext>
            </a:extLst>
          </p:cNvPr>
          <p:cNvSpPr/>
          <p:nvPr userDrawn="1"/>
        </p:nvSpPr>
        <p:spPr>
          <a:xfrm rot="5400000">
            <a:off x="6337263" y="-2030450"/>
            <a:ext cx="117475" cy="115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4C65B-B478-432C-11F3-1CCAEEB3A9A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5474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90297" y="4043826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90297" y="4668926"/>
            <a:ext cx="2989578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90297" y="3163716"/>
            <a:ext cx="2989578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2E0537-39B8-01F9-6D88-D34A820CED5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47849" y="1692565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36913 h 2664000"/>
              <a:gd name="connsiteX3" fmla="*/ 1009831 w 1141764"/>
              <a:gd name="connsiteY3" fmla="*/ 1936913 h 2664000"/>
              <a:gd name="connsiteX4" fmla="*/ 1141764 w 1141764"/>
              <a:gd name="connsiteY4" fmla="*/ 2068846 h 2664000"/>
              <a:gd name="connsiteX5" fmla="*/ 1009831 w 1141764"/>
              <a:gd name="connsiteY5" fmla="*/ 2200779 h 2664000"/>
              <a:gd name="connsiteX6" fmla="*/ 18000 w 1141764"/>
              <a:gd name="connsiteY6" fmla="*/ 2200779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36913"/>
                </a:lnTo>
                <a:lnTo>
                  <a:pt x="1009831" y="1936913"/>
                </a:lnTo>
                <a:lnTo>
                  <a:pt x="1141764" y="2068846"/>
                </a:lnTo>
                <a:lnTo>
                  <a:pt x="1009831" y="2200779"/>
                </a:lnTo>
                <a:lnTo>
                  <a:pt x="18000" y="2200779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0" name="Text Placeholder 29">
            <a:extLst>
              <a:ext uri="{FF2B5EF4-FFF2-40B4-BE49-F238E27FC236}">
                <a16:creationId xmlns:a16="http://schemas.microsoft.com/office/drawing/2014/main" id="{E10C62AC-5F15-FEF7-14F7-69E74FF548B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852672" y="4043826"/>
            <a:ext cx="2989578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F67207-8633-F157-D417-A811F5C912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10224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3" name="Text Placeholder 29">
            <a:extLst>
              <a:ext uri="{FF2B5EF4-FFF2-40B4-BE49-F238E27FC236}">
                <a16:creationId xmlns:a16="http://schemas.microsoft.com/office/drawing/2014/main" id="{261031B1-B982-A042-4CFA-1D2651953B2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615047" y="4043826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9A88BB22-41E4-5ACD-09E4-4157B024B0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615047" y="4668926"/>
            <a:ext cx="2989578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071D6C45-DAA5-4D1C-9957-40129325EB6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615047" y="3163716"/>
            <a:ext cx="2989578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9A4B37EF-352C-7F66-A0C7-B1AAC332DF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852672" y="1718246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8AD0A0A8-C4B1-7D11-7CF8-B6C55DDAF4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852672" y="2343346"/>
            <a:ext cx="2989578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03369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E35AF-2434-732B-7077-725C8432F6CD}"/>
              </a:ext>
            </a:extLst>
          </p:cNvPr>
          <p:cNvSpPr/>
          <p:nvPr userDrawn="1"/>
        </p:nvSpPr>
        <p:spPr>
          <a:xfrm rot="5400000">
            <a:off x="6337263" y="-2030450"/>
            <a:ext cx="117475" cy="115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29AF9-F63D-7CB3-576A-53A1C6A26AD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5474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90297" y="4043826"/>
            <a:ext cx="222032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90297" y="4668926"/>
            <a:ext cx="222032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90297" y="3163716"/>
            <a:ext cx="222032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A8A75-1625-4876-566C-AA3BA0A1B53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45800" y="1692565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36913 h 2664000"/>
              <a:gd name="connsiteX3" fmla="*/ 1009831 w 1141764"/>
              <a:gd name="connsiteY3" fmla="*/ 1936913 h 2664000"/>
              <a:gd name="connsiteX4" fmla="*/ 1141764 w 1141764"/>
              <a:gd name="connsiteY4" fmla="*/ 2068846 h 2664000"/>
              <a:gd name="connsiteX5" fmla="*/ 1009831 w 1141764"/>
              <a:gd name="connsiteY5" fmla="*/ 2200779 h 2664000"/>
              <a:gd name="connsiteX6" fmla="*/ 18000 w 1141764"/>
              <a:gd name="connsiteY6" fmla="*/ 2200779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36913"/>
                </a:lnTo>
                <a:lnTo>
                  <a:pt x="1009831" y="1936913"/>
                </a:lnTo>
                <a:lnTo>
                  <a:pt x="1141764" y="2068846"/>
                </a:lnTo>
                <a:lnTo>
                  <a:pt x="1009831" y="2200779"/>
                </a:lnTo>
                <a:lnTo>
                  <a:pt x="18000" y="2200779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0" name="Text Placeholder 29">
            <a:extLst>
              <a:ext uri="{FF2B5EF4-FFF2-40B4-BE49-F238E27FC236}">
                <a16:creationId xmlns:a16="http://schemas.microsoft.com/office/drawing/2014/main" id="{E10C62AC-5F15-FEF7-14F7-69E74FF548B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50623" y="4043826"/>
            <a:ext cx="222032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AFAFC-46E5-14BD-8600-6EB21244965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406126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3" name="Text Placeholder 29">
            <a:extLst>
              <a:ext uri="{FF2B5EF4-FFF2-40B4-BE49-F238E27FC236}">
                <a16:creationId xmlns:a16="http://schemas.microsoft.com/office/drawing/2014/main" id="{261031B1-B982-A042-4CFA-1D2651953B2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610949" y="4043826"/>
            <a:ext cx="222032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9A88BB22-41E4-5ACD-09E4-4157B024B0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10949" y="4668926"/>
            <a:ext cx="222032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071D6C45-DAA5-4D1C-9957-40129325EB6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610949" y="3163716"/>
            <a:ext cx="222032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FD2401-AE96-0584-838A-AD350CFC2E6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66451" y="1692565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36913 h 2664000"/>
              <a:gd name="connsiteX3" fmla="*/ 1009831 w 1141764"/>
              <a:gd name="connsiteY3" fmla="*/ 1936913 h 2664000"/>
              <a:gd name="connsiteX4" fmla="*/ 1141764 w 1141764"/>
              <a:gd name="connsiteY4" fmla="*/ 2068846 h 2664000"/>
              <a:gd name="connsiteX5" fmla="*/ 1009831 w 1141764"/>
              <a:gd name="connsiteY5" fmla="*/ 2200779 h 2664000"/>
              <a:gd name="connsiteX6" fmla="*/ 18000 w 1141764"/>
              <a:gd name="connsiteY6" fmla="*/ 2200779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36913"/>
                </a:lnTo>
                <a:lnTo>
                  <a:pt x="1009831" y="1936913"/>
                </a:lnTo>
                <a:lnTo>
                  <a:pt x="1141764" y="2068846"/>
                </a:lnTo>
                <a:lnTo>
                  <a:pt x="1009831" y="2200779"/>
                </a:lnTo>
                <a:lnTo>
                  <a:pt x="18000" y="2200779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70" name="Text Placeholder 29">
            <a:extLst>
              <a:ext uri="{FF2B5EF4-FFF2-40B4-BE49-F238E27FC236}">
                <a16:creationId xmlns:a16="http://schemas.microsoft.com/office/drawing/2014/main" id="{32E39F6E-5616-1EC7-DA06-FA903B0B9CC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71274" y="4043826"/>
            <a:ext cx="222032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9A4B37EF-352C-7F66-A0C7-B1AAC332DF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850623" y="1718246"/>
            <a:ext cx="222032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8AD0A0A8-C4B1-7D11-7CF8-B6C55DDAF4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850623" y="2343346"/>
            <a:ext cx="222032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9F88D094-280F-4883-8661-9A0BF47D066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371274" y="1718246"/>
            <a:ext cx="222032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A9F31ADB-E84D-0E5A-C855-7382535346A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71274" y="2343346"/>
            <a:ext cx="222032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77122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E35AF-2434-732B-7077-725C8432F6CD}"/>
              </a:ext>
            </a:extLst>
          </p:cNvPr>
          <p:cNvSpPr/>
          <p:nvPr userDrawn="1"/>
        </p:nvSpPr>
        <p:spPr>
          <a:xfrm rot="5400000">
            <a:off x="6337263" y="-2030450"/>
            <a:ext cx="117475" cy="115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75C31-219D-A02E-F222-1A57035DB6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5474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90297" y="4043826"/>
            <a:ext cx="175958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90297" y="4668926"/>
            <a:ext cx="175958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90297" y="3163716"/>
            <a:ext cx="175958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7A0D47-05C2-9BC0-F59C-51D49B0F64E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074081" y="1699192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30286 h 2664000"/>
              <a:gd name="connsiteX3" fmla="*/ 1009831 w 1141764"/>
              <a:gd name="connsiteY3" fmla="*/ 1930286 h 2664000"/>
              <a:gd name="connsiteX4" fmla="*/ 1141764 w 1141764"/>
              <a:gd name="connsiteY4" fmla="*/ 2062219 h 2664000"/>
              <a:gd name="connsiteX5" fmla="*/ 1009831 w 1141764"/>
              <a:gd name="connsiteY5" fmla="*/ 2194152 h 2664000"/>
              <a:gd name="connsiteX6" fmla="*/ 18000 w 1141764"/>
              <a:gd name="connsiteY6" fmla="*/ 2194152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30286"/>
                </a:lnTo>
                <a:lnTo>
                  <a:pt x="1009831" y="1930286"/>
                </a:lnTo>
                <a:lnTo>
                  <a:pt x="1141764" y="2062219"/>
                </a:lnTo>
                <a:lnTo>
                  <a:pt x="1009831" y="2194152"/>
                </a:lnTo>
                <a:lnTo>
                  <a:pt x="18000" y="2194152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63" name="Text Placeholder 29">
            <a:extLst>
              <a:ext uri="{FF2B5EF4-FFF2-40B4-BE49-F238E27FC236}">
                <a16:creationId xmlns:a16="http://schemas.microsoft.com/office/drawing/2014/main" id="{C5DD8546-7846-83DD-C69C-139A5A7F21F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8904" y="1718665"/>
            <a:ext cx="175958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4" name="Text Placeholder 29">
            <a:extLst>
              <a:ext uri="{FF2B5EF4-FFF2-40B4-BE49-F238E27FC236}">
                <a16:creationId xmlns:a16="http://schemas.microsoft.com/office/drawing/2014/main" id="{F16E4A49-2C01-191F-8326-F61D104B88E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278904" y="2343765"/>
            <a:ext cx="175958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5" name="Text Placeholder 29">
            <a:extLst>
              <a:ext uri="{FF2B5EF4-FFF2-40B4-BE49-F238E27FC236}">
                <a16:creationId xmlns:a16="http://schemas.microsoft.com/office/drawing/2014/main" id="{B5F67B93-A329-BE6A-41F1-59E419F2B5B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8904" y="4042675"/>
            <a:ext cx="175958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6093C-560C-352B-BFD7-C3CC93BC36D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62688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68" name="Text Placeholder 29">
            <a:extLst>
              <a:ext uri="{FF2B5EF4-FFF2-40B4-BE49-F238E27FC236}">
                <a16:creationId xmlns:a16="http://schemas.microsoft.com/office/drawing/2014/main" id="{48A5C6E0-43E1-EBAC-3627-302E662E865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467511" y="4043826"/>
            <a:ext cx="175958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9" name="Text Placeholder 29">
            <a:extLst>
              <a:ext uri="{FF2B5EF4-FFF2-40B4-BE49-F238E27FC236}">
                <a16:creationId xmlns:a16="http://schemas.microsoft.com/office/drawing/2014/main" id="{92ADEB34-3562-FF59-B5E4-127C5221B69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467511" y="4668926"/>
            <a:ext cx="175958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0" name="Text Placeholder 29">
            <a:extLst>
              <a:ext uri="{FF2B5EF4-FFF2-40B4-BE49-F238E27FC236}">
                <a16:creationId xmlns:a16="http://schemas.microsoft.com/office/drawing/2014/main" id="{AEB128F4-BE54-8A4E-8B71-C822615400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67511" y="3163716"/>
            <a:ext cx="175958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9A5CA-6490-C09D-8035-8669A156943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51295" y="1699192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30286 h 2664000"/>
              <a:gd name="connsiteX3" fmla="*/ 1009831 w 1141764"/>
              <a:gd name="connsiteY3" fmla="*/ 1930286 h 2664000"/>
              <a:gd name="connsiteX4" fmla="*/ 1141764 w 1141764"/>
              <a:gd name="connsiteY4" fmla="*/ 2062219 h 2664000"/>
              <a:gd name="connsiteX5" fmla="*/ 1009831 w 1141764"/>
              <a:gd name="connsiteY5" fmla="*/ 2194152 h 2664000"/>
              <a:gd name="connsiteX6" fmla="*/ 18000 w 1141764"/>
              <a:gd name="connsiteY6" fmla="*/ 2194152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30286"/>
                </a:lnTo>
                <a:lnTo>
                  <a:pt x="1009831" y="1930286"/>
                </a:lnTo>
                <a:lnTo>
                  <a:pt x="1141764" y="2062219"/>
                </a:lnTo>
                <a:lnTo>
                  <a:pt x="1009831" y="2194152"/>
                </a:lnTo>
                <a:lnTo>
                  <a:pt x="18000" y="2194152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73" name="Text Placeholder 29">
            <a:extLst>
              <a:ext uri="{FF2B5EF4-FFF2-40B4-BE49-F238E27FC236}">
                <a16:creationId xmlns:a16="http://schemas.microsoft.com/office/drawing/2014/main" id="{F761310B-EE7F-0F87-C86E-E6D63D440E4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7656118" y="1718665"/>
            <a:ext cx="175958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4" name="Text Placeholder 29">
            <a:extLst>
              <a:ext uri="{FF2B5EF4-FFF2-40B4-BE49-F238E27FC236}">
                <a16:creationId xmlns:a16="http://schemas.microsoft.com/office/drawing/2014/main" id="{22D679C5-9724-078D-4FB9-33695B27C36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656118" y="2343765"/>
            <a:ext cx="175958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5" name="Text Placeholder 29">
            <a:extLst>
              <a:ext uri="{FF2B5EF4-FFF2-40B4-BE49-F238E27FC236}">
                <a16:creationId xmlns:a16="http://schemas.microsoft.com/office/drawing/2014/main" id="{6B7B7D1C-51CE-D9FF-4225-896F49CA329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656118" y="4042675"/>
            <a:ext cx="175958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41E683-1A91-BE24-5ADB-99D8017A12D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639902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78" name="Text Placeholder 29">
            <a:extLst>
              <a:ext uri="{FF2B5EF4-FFF2-40B4-BE49-F238E27FC236}">
                <a16:creationId xmlns:a16="http://schemas.microsoft.com/office/drawing/2014/main" id="{C9739B77-26F8-B08C-60D1-B8A8F10A410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844725" y="4043826"/>
            <a:ext cx="175958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9" name="Text Placeholder 29">
            <a:extLst>
              <a:ext uri="{FF2B5EF4-FFF2-40B4-BE49-F238E27FC236}">
                <a16:creationId xmlns:a16="http://schemas.microsoft.com/office/drawing/2014/main" id="{58402617-6AC8-711D-F79A-1D2968B5E9F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844725" y="4668926"/>
            <a:ext cx="175958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80" name="Text Placeholder 29">
            <a:extLst>
              <a:ext uri="{FF2B5EF4-FFF2-40B4-BE49-F238E27FC236}">
                <a16:creationId xmlns:a16="http://schemas.microsoft.com/office/drawing/2014/main" id="{EEF0B2A5-748A-C294-5F9B-7654A8F5505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844725" y="3163716"/>
            <a:ext cx="175958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84547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E35AF-2434-732B-7077-725C8432F6CD}"/>
              </a:ext>
            </a:extLst>
          </p:cNvPr>
          <p:cNvSpPr/>
          <p:nvPr userDrawn="1"/>
        </p:nvSpPr>
        <p:spPr>
          <a:xfrm rot="5400000">
            <a:off x="6337263" y="-2030450"/>
            <a:ext cx="117475" cy="115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C45824E-FA98-3F48-43A4-48FA0DA290D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5474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90297" y="4043826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90297" y="4668926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90297" y="3163716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2042ABC-7363-45D1-6C7E-996659DD27C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678597" y="1716813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12665 h 2664000"/>
              <a:gd name="connsiteX3" fmla="*/ 1009831 w 1141764"/>
              <a:gd name="connsiteY3" fmla="*/ 1912665 h 2664000"/>
              <a:gd name="connsiteX4" fmla="*/ 1141764 w 1141764"/>
              <a:gd name="connsiteY4" fmla="*/ 2044598 h 2664000"/>
              <a:gd name="connsiteX5" fmla="*/ 1009831 w 1141764"/>
              <a:gd name="connsiteY5" fmla="*/ 2176531 h 2664000"/>
              <a:gd name="connsiteX6" fmla="*/ 18000 w 1141764"/>
              <a:gd name="connsiteY6" fmla="*/ 2176531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12665"/>
                </a:lnTo>
                <a:lnTo>
                  <a:pt x="1009831" y="1912665"/>
                </a:lnTo>
                <a:lnTo>
                  <a:pt x="1141764" y="2044598"/>
                </a:lnTo>
                <a:lnTo>
                  <a:pt x="1009831" y="2176531"/>
                </a:lnTo>
                <a:lnTo>
                  <a:pt x="18000" y="2176531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38C63DFC-2B10-361A-FCA7-CF7597B1839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883420" y="1720518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B083110B-0B44-1AE1-53ED-162013C095D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883420" y="2345618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A255DCBF-68F9-FF27-692F-BEEBCCC1EA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883420" y="4040481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BB48274-CC80-A14B-889A-6A18E60C2E7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71720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94F075A8-69C1-48E5-5F7F-3498229CA9E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676543" y="4043826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1EBDC6D4-7B18-8ABB-464C-5594F2C77E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676543" y="4668926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7B1BFF0-812C-FDEC-F620-A11909471D2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676543" y="3163716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789DB73-A7E4-0B6C-FAC9-BBEEAC72053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4843" y="1716813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12665 h 2664000"/>
              <a:gd name="connsiteX3" fmla="*/ 1009831 w 1141764"/>
              <a:gd name="connsiteY3" fmla="*/ 1912665 h 2664000"/>
              <a:gd name="connsiteX4" fmla="*/ 1141764 w 1141764"/>
              <a:gd name="connsiteY4" fmla="*/ 2044598 h 2664000"/>
              <a:gd name="connsiteX5" fmla="*/ 1009831 w 1141764"/>
              <a:gd name="connsiteY5" fmla="*/ 2176531 h 2664000"/>
              <a:gd name="connsiteX6" fmla="*/ 18000 w 1141764"/>
              <a:gd name="connsiteY6" fmla="*/ 2176531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12665"/>
                </a:lnTo>
                <a:lnTo>
                  <a:pt x="1009831" y="1912665"/>
                </a:lnTo>
                <a:lnTo>
                  <a:pt x="1141764" y="2044598"/>
                </a:lnTo>
                <a:lnTo>
                  <a:pt x="1009831" y="2176531"/>
                </a:lnTo>
                <a:lnTo>
                  <a:pt x="18000" y="2176531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FB0D309-AB17-47AE-C87C-CB3AE74D48F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469666" y="1720518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ED0C3C28-B9D9-204C-3BAC-8C8324471AB7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469666" y="2345618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8DAE8AB0-2EDB-576D-0B84-B8E51318778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469666" y="4040481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AE0F66E6-C9FC-6A68-DE85-AF17E4FB36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057966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AD762095-069D-4BD6-640E-EA976F90EBE8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262789" y="4043826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B4A0DAC-82E4-6662-A9B3-71544EC46FB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8262789" y="4668926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80354A45-56CA-A32F-60C5-C779D9B604C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262789" y="3163716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7B36B24-800C-2D6E-5DD0-17E657548EC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851089" y="1716813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12665 h 2664000"/>
              <a:gd name="connsiteX3" fmla="*/ 1009831 w 1141764"/>
              <a:gd name="connsiteY3" fmla="*/ 1912665 h 2664000"/>
              <a:gd name="connsiteX4" fmla="*/ 1141764 w 1141764"/>
              <a:gd name="connsiteY4" fmla="*/ 2044598 h 2664000"/>
              <a:gd name="connsiteX5" fmla="*/ 1009831 w 1141764"/>
              <a:gd name="connsiteY5" fmla="*/ 2176531 h 2664000"/>
              <a:gd name="connsiteX6" fmla="*/ 18000 w 1141764"/>
              <a:gd name="connsiteY6" fmla="*/ 2176531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12665"/>
                </a:lnTo>
                <a:lnTo>
                  <a:pt x="1009831" y="1912665"/>
                </a:lnTo>
                <a:lnTo>
                  <a:pt x="1141764" y="2044598"/>
                </a:lnTo>
                <a:lnTo>
                  <a:pt x="1009831" y="2176531"/>
                </a:lnTo>
                <a:lnTo>
                  <a:pt x="18000" y="2176531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1440" tIns="0" rIns="91440" bIns="0" rtlCol="0" anchor="ctr">
            <a:noAutofit/>
          </a:bodyPr>
          <a:lstStyle>
            <a:lvl1pPr>
              <a:defRPr lang="en-ID" sz="1000" dirty="0"/>
            </a:lvl1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F91528B-4016-9A18-C984-2859E73B2C44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0055912" y="1720518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49AA65F4-5D9F-C19E-6142-74B8F0A68D43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10055912" y="2345618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4989308E-DDCB-3B4E-8245-6F016843BB6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055912" y="4040481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59230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783CBED-341E-9027-5136-D2E9011380BC}"/>
              </a:ext>
            </a:extLst>
          </p:cNvPr>
          <p:cNvGrpSpPr/>
          <p:nvPr userDrawn="1"/>
        </p:nvGrpSpPr>
        <p:grpSpPr>
          <a:xfrm>
            <a:off x="4137023" y="3111644"/>
            <a:ext cx="3923434" cy="1307812"/>
            <a:chOff x="4134283" y="2771991"/>
            <a:chExt cx="3923434" cy="13078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96EBF9-8AB2-F4FA-7FAE-3BCD3D884CED}"/>
                </a:ext>
              </a:extLst>
            </p:cNvPr>
            <p:cNvGrpSpPr/>
            <p:nvPr userDrawn="1"/>
          </p:nvGrpSpPr>
          <p:grpSpPr>
            <a:xfrm>
              <a:off x="4134283" y="2771991"/>
              <a:ext cx="3923434" cy="1307812"/>
              <a:chOff x="4134283" y="2768888"/>
              <a:chExt cx="3923434" cy="1307812"/>
            </a:xfrm>
          </p:grpSpPr>
          <p:sp>
            <p:nvSpPr>
              <p:cNvPr id="14" name="Arc 47">
                <a:extLst>
                  <a:ext uri="{FF2B5EF4-FFF2-40B4-BE49-F238E27FC236}">
                    <a16:creationId xmlns:a16="http://schemas.microsoft.com/office/drawing/2014/main" id="{4D12145B-7BD1-58A9-8595-5786D4C8288E}"/>
                  </a:ext>
                </a:extLst>
              </p:cNvPr>
              <p:cNvSpPr/>
              <p:nvPr userDrawn="1"/>
            </p:nvSpPr>
            <p:spPr>
              <a:xfrm>
                <a:off x="4134283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Arc 48">
                <a:extLst>
                  <a:ext uri="{FF2B5EF4-FFF2-40B4-BE49-F238E27FC236}">
                    <a16:creationId xmlns:a16="http://schemas.microsoft.com/office/drawing/2014/main" id="{35F410C9-0806-C24E-88F1-F0B46FF46EE8}"/>
                  </a:ext>
                </a:extLst>
              </p:cNvPr>
              <p:cNvSpPr/>
              <p:nvPr userDrawn="1"/>
            </p:nvSpPr>
            <p:spPr>
              <a:xfrm flipV="1">
                <a:off x="5442094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Arc 49">
                <a:extLst>
                  <a:ext uri="{FF2B5EF4-FFF2-40B4-BE49-F238E27FC236}">
                    <a16:creationId xmlns:a16="http://schemas.microsoft.com/office/drawing/2014/main" id="{5C217920-EEE8-FF60-C8AB-64E1405FB7D1}"/>
                  </a:ext>
                </a:extLst>
              </p:cNvPr>
              <p:cNvSpPr/>
              <p:nvPr userDrawn="1"/>
            </p:nvSpPr>
            <p:spPr>
              <a:xfrm>
                <a:off x="6749906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07D22F-9B24-068A-0853-66329223CF03}"/>
                </a:ext>
              </a:extLst>
            </p:cNvPr>
            <p:cNvGrpSpPr/>
            <p:nvPr userDrawn="1"/>
          </p:nvGrpSpPr>
          <p:grpSpPr>
            <a:xfrm>
              <a:off x="4134283" y="2771991"/>
              <a:ext cx="3923434" cy="1307812"/>
              <a:chOff x="4134283" y="2775094"/>
              <a:chExt cx="3923434" cy="1307812"/>
            </a:xfrm>
          </p:grpSpPr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F67735F8-5205-EA06-C7D5-B6D58607C979}"/>
                  </a:ext>
                </a:extLst>
              </p:cNvPr>
              <p:cNvSpPr/>
              <p:nvPr userDrawn="1"/>
            </p:nvSpPr>
            <p:spPr>
              <a:xfrm>
                <a:off x="4134283" y="2775094"/>
                <a:ext cx="1307811" cy="1307812"/>
              </a:xfrm>
              <a:prstGeom prst="arc">
                <a:avLst>
                  <a:gd name="adj1" fmla="val 10792152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3F9BD18F-83E3-0B59-1C8B-CCB9AB85D5A9}"/>
                  </a:ext>
                </a:extLst>
              </p:cNvPr>
              <p:cNvSpPr/>
              <p:nvPr userDrawn="1"/>
            </p:nvSpPr>
            <p:spPr>
              <a:xfrm flipV="1">
                <a:off x="5442094" y="2775094"/>
                <a:ext cx="1307811" cy="1307812"/>
              </a:xfrm>
              <a:prstGeom prst="arc">
                <a:avLst>
                  <a:gd name="adj1" fmla="val 10790197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D1F84C90-514B-343E-5F5B-7AB8ACE9B5CD}"/>
                  </a:ext>
                </a:extLst>
              </p:cNvPr>
              <p:cNvSpPr/>
              <p:nvPr userDrawn="1"/>
            </p:nvSpPr>
            <p:spPr>
              <a:xfrm>
                <a:off x="6749906" y="2775094"/>
                <a:ext cx="1307811" cy="1307812"/>
              </a:xfrm>
              <a:prstGeom prst="arc">
                <a:avLst>
                  <a:gd name="adj1" fmla="val 10792152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90297" y="2077954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90297" y="2703054"/>
            <a:ext cx="2989578" cy="71941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60928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0" name="Text Placeholder 29">
            <a:extLst>
              <a:ext uri="{FF2B5EF4-FFF2-40B4-BE49-F238E27FC236}">
                <a16:creationId xmlns:a16="http://schemas.microsoft.com/office/drawing/2014/main" id="{E10C62AC-5F15-FEF7-14F7-69E74FF548B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68739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3" name="Text Placeholder 29">
            <a:extLst>
              <a:ext uri="{FF2B5EF4-FFF2-40B4-BE49-F238E27FC236}">
                <a16:creationId xmlns:a16="http://schemas.microsoft.com/office/drawing/2014/main" id="{261031B1-B982-A042-4CFA-1D2651953B2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112127" y="2077954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9A88BB22-41E4-5ACD-09E4-4157B024B0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112127" y="2703054"/>
            <a:ext cx="2989578" cy="71941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071D6C45-DAA5-4D1C-9957-40129325EB6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76551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9A4B37EF-352C-7F66-A0C7-B1AAC332DF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601211" y="4640443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8AD0A0A8-C4B1-7D11-7CF8-B6C55DDAF4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601211" y="5265543"/>
            <a:ext cx="2989578" cy="71941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53735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5833C4-DC12-C256-8147-AB2E873090F7}"/>
              </a:ext>
            </a:extLst>
          </p:cNvPr>
          <p:cNvGrpSpPr/>
          <p:nvPr userDrawn="1"/>
        </p:nvGrpSpPr>
        <p:grpSpPr>
          <a:xfrm>
            <a:off x="3423758" y="3111644"/>
            <a:ext cx="5231244" cy="1307812"/>
            <a:chOff x="4134283" y="3357980"/>
            <a:chExt cx="5231244" cy="13078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1BCF58-0363-AD55-7706-7577015208AD}"/>
                </a:ext>
              </a:extLst>
            </p:cNvPr>
            <p:cNvGrpSpPr/>
            <p:nvPr userDrawn="1"/>
          </p:nvGrpSpPr>
          <p:grpSpPr>
            <a:xfrm>
              <a:off x="6749905" y="3357980"/>
              <a:ext cx="2615622" cy="1307812"/>
              <a:chOff x="4134283" y="2768888"/>
              <a:chExt cx="2615622" cy="1307812"/>
            </a:xfrm>
          </p:grpSpPr>
          <p:sp>
            <p:nvSpPr>
              <p:cNvPr id="27" name="Arc 47">
                <a:extLst>
                  <a:ext uri="{FF2B5EF4-FFF2-40B4-BE49-F238E27FC236}">
                    <a16:creationId xmlns:a16="http://schemas.microsoft.com/office/drawing/2014/main" id="{1BF9A4E5-A19D-055D-8E75-99214E96ED1B}"/>
                  </a:ext>
                </a:extLst>
              </p:cNvPr>
              <p:cNvSpPr/>
              <p:nvPr userDrawn="1"/>
            </p:nvSpPr>
            <p:spPr>
              <a:xfrm>
                <a:off x="4134283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Arc 48">
                <a:extLst>
                  <a:ext uri="{FF2B5EF4-FFF2-40B4-BE49-F238E27FC236}">
                    <a16:creationId xmlns:a16="http://schemas.microsoft.com/office/drawing/2014/main" id="{5CC87E2F-50E6-39DD-CDFC-305C19C07B98}"/>
                  </a:ext>
                </a:extLst>
              </p:cNvPr>
              <p:cNvSpPr/>
              <p:nvPr userDrawn="1"/>
            </p:nvSpPr>
            <p:spPr>
              <a:xfrm flipV="1">
                <a:off x="5442094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E84A738-0246-4B22-A768-845597DB34B1}"/>
                </a:ext>
              </a:extLst>
            </p:cNvPr>
            <p:cNvGrpSpPr/>
            <p:nvPr userDrawn="1"/>
          </p:nvGrpSpPr>
          <p:grpSpPr>
            <a:xfrm>
              <a:off x="4134283" y="3357980"/>
              <a:ext cx="2615622" cy="1307812"/>
              <a:chOff x="4134283" y="2768888"/>
              <a:chExt cx="2615622" cy="1307812"/>
            </a:xfrm>
          </p:grpSpPr>
          <p:sp>
            <p:nvSpPr>
              <p:cNvPr id="25" name="Arc 47">
                <a:extLst>
                  <a:ext uri="{FF2B5EF4-FFF2-40B4-BE49-F238E27FC236}">
                    <a16:creationId xmlns:a16="http://schemas.microsoft.com/office/drawing/2014/main" id="{05BC3C8F-7B44-2BED-6193-E93BB9B72472}"/>
                  </a:ext>
                </a:extLst>
              </p:cNvPr>
              <p:cNvSpPr/>
              <p:nvPr userDrawn="1"/>
            </p:nvSpPr>
            <p:spPr>
              <a:xfrm>
                <a:off x="4134283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Arc 48">
                <a:extLst>
                  <a:ext uri="{FF2B5EF4-FFF2-40B4-BE49-F238E27FC236}">
                    <a16:creationId xmlns:a16="http://schemas.microsoft.com/office/drawing/2014/main" id="{8F3EF4B7-90AB-C7DA-B8CB-018463EB1B1D}"/>
                  </a:ext>
                </a:extLst>
              </p:cNvPr>
              <p:cNvSpPr/>
              <p:nvPr userDrawn="1"/>
            </p:nvSpPr>
            <p:spPr>
              <a:xfrm flipV="1">
                <a:off x="5442094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FB1F07-E1F7-E735-3584-493086F95515}"/>
                </a:ext>
              </a:extLst>
            </p:cNvPr>
            <p:cNvGrpSpPr/>
            <p:nvPr userDrawn="1"/>
          </p:nvGrpSpPr>
          <p:grpSpPr>
            <a:xfrm>
              <a:off x="4134283" y="3357980"/>
              <a:ext cx="2615622" cy="1307812"/>
              <a:chOff x="4134283" y="2775094"/>
              <a:chExt cx="2615622" cy="1307812"/>
            </a:xfrm>
          </p:grpSpPr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D0384BA1-F92B-41F3-C1AE-23727B73848C}"/>
                  </a:ext>
                </a:extLst>
              </p:cNvPr>
              <p:cNvSpPr/>
              <p:nvPr userDrawn="1"/>
            </p:nvSpPr>
            <p:spPr>
              <a:xfrm>
                <a:off x="4134283" y="2775094"/>
                <a:ext cx="1307811" cy="1307812"/>
              </a:xfrm>
              <a:prstGeom prst="arc">
                <a:avLst>
                  <a:gd name="adj1" fmla="val 10792152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5EBDB500-C547-2D2E-C1E5-DA481BCDCED5}"/>
                  </a:ext>
                </a:extLst>
              </p:cNvPr>
              <p:cNvSpPr/>
              <p:nvPr userDrawn="1"/>
            </p:nvSpPr>
            <p:spPr>
              <a:xfrm flipV="1">
                <a:off x="5442094" y="2775094"/>
                <a:ext cx="1307811" cy="1307812"/>
              </a:xfrm>
              <a:prstGeom prst="arc">
                <a:avLst>
                  <a:gd name="adj1" fmla="val 10790197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36FD13-85D3-B050-415C-DA5E49AA432F}"/>
                </a:ext>
              </a:extLst>
            </p:cNvPr>
            <p:cNvGrpSpPr/>
            <p:nvPr userDrawn="1"/>
          </p:nvGrpSpPr>
          <p:grpSpPr>
            <a:xfrm>
              <a:off x="6749905" y="3357980"/>
              <a:ext cx="2615622" cy="1307812"/>
              <a:chOff x="4134283" y="2775094"/>
              <a:chExt cx="2615622" cy="1307812"/>
            </a:xfrm>
          </p:grpSpPr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17EDC98A-FAF8-1636-961C-0E3CB7409E03}"/>
                  </a:ext>
                </a:extLst>
              </p:cNvPr>
              <p:cNvSpPr/>
              <p:nvPr userDrawn="1"/>
            </p:nvSpPr>
            <p:spPr>
              <a:xfrm>
                <a:off x="4134283" y="2775094"/>
                <a:ext cx="1307811" cy="1307812"/>
              </a:xfrm>
              <a:prstGeom prst="arc">
                <a:avLst>
                  <a:gd name="adj1" fmla="val 10792152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52C6782D-6669-5C6D-6338-0D1D8E749EFB}"/>
                  </a:ext>
                </a:extLst>
              </p:cNvPr>
              <p:cNvSpPr/>
              <p:nvPr userDrawn="1"/>
            </p:nvSpPr>
            <p:spPr>
              <a:xfrm flipV="1">
                <a:off x="5442094" y="2775094"/>
                <a:ext cx="1307811" cy="1307812"/>
              </a:xfrm>
              <a:prstGeom prst="arc">
                <a:avLst>
                  <a:gd name="adj1" fmla="val 10790197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0807" y="2946490"/>
            <a:ext cx="252676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0807" y="3571590"/>
            <a:ext cx="2526766" cy="97243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3" name="Text Placeholder 29">
            <a:extLst>
              <a:ext uri="{FF2B5EF4-FFF2-40B4-BE49-F238E27FC236}">
                <a16:creationId xmlns:a16="http://schemas.microsoft.com/office/drawing/2014/main" id="{261031B1-B982-A042-4CFA-1D2651953B2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429903" y="1441696"/>
            <a:ext cx="252676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9A88BB22-41E4-5ACD-09E4-4157B024B0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429903" y="2066796"/>
            <a:ext cx="2526766" cy="97243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9A4B37EF-352C-7F66-A0C7-B1AAC332DF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124015" y="4596925"/>
            <a:ext cx="252676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8AD0A0A8-C4B1-7D11-7CF8-B6C55DDAF4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124015" y="5222025"/>
            <a:ext cx="2526766" cy="97243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9F88D094-280F-4883-8661-9A0BF47D066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1380" y="2946490"/>
            <a:ext cx="252676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A9F31ADB-E84D-0E5A-C855-7382535346A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8901380" y="3571590"/>
            <a:ext cx="2526766" cy="97243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447663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0" name="Text Placeholder 29">
            <a:extLst>
              <a:ext uri="{FF2B5EF4-FFF2-40B4-BE49-F238E27FC236}">
                <a16:creationId xmlns:a16="http://schemas.microsoft.com/office/drawing/2014/main" id="{E10C62AC-5F15-FEF7-14F7-69E74FF548B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756949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071D6C45-DAA5-4D1C-9957-40129325EB6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066235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0" name="Text Placeholder 29">
            <a:extLst>
              <a:ext uri="{FF2B5EF4-FFF2-40B4-BE49-F238E27FC236}">
                <a16:creationId xmlns:a16="http://schemas.microsoft.com/office/drawing/2014/main" id="{32E39F6E-5616-1EC7-DA06-FA903B0B9CC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75521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82925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E2AD4A-FFA7-E356-533B-3682CE748F60}"/>
              </a:ext>
            </a:extLst>
          </p:cNvPr>
          <p:cNvGrpSpPr/>
          <p:nvPr userDrawn="1"/>
        </p:nvGrpSpPr>
        <p:grpSpPr>
          <a:xfrm>
            <a:off x="2750272" y="3111644"/>
            <a:ext cx="6539055" cy="1307812"/>
            <a:chOff x="3480378" y="3357980"/>
            <a:chExt cx="6539055" cy="1307812"/>
          </a:xfrm>
        </p:grpSpPr>
        <p:sp>
          <p:nvSpPr>
            <p:cNvPr id="12" name="Arc 47">
              <a:extLst>
                <a:ext uri="{FF2B5EF4-FFF2-40B4-BE49-F238E27FC236}">
                  <a16:creationId xmlns:a16="http://schemas.microsoft.com/office/drawing/2014/main" id="{5ADE87A4-1E17-504F-FC08-4E5317FA8905}"/>
                </a:ext>
              </a:extLst>
            </p:cNvPr>
            <p:cNvSpPr/>
            <p:nvPr userDrawn="1"/>
          </p:nvSpPr>
          <p:spPr>
            <a:xfrm>
              <a:off x="8711622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47">
              <a:extLst>
                <a:ext uri="{FF2B5EF4-FFF2-40B4-BE49-F238E27FC236}">
                  <a16:creationId xmlns:a16="http://schemas.microsoft.com/office/drawing/2014/main" id="{58CDE690-F1D3-A2E1-1A15-211FF078FDDB}"/>
                </a:ext>
              </a:extLst>
            </p:cNvPr>
            <p:cNvSpPr/>
            <p:nvPr userDrawn="1"/>
          </p:nvSpPr>
          <p:spPr>
            <a:xfrm>
              <a:off x="6096000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48">
              <a:extLst>
                <a:ext uri="{FF2B5EF4-FFF2-40B4-BE49-F238E27FC236}">
                  <a16:creationId xmlns:a16="http://schemas.microsoft.com/office/drawing/2014/main" id="{98761B8C-B84E-693F-B36F-FB9CE49972F3}"/>
                </a:ext>
              </a:extLst>
            </p:cNvPr>
            <p:cNvSpPr/>
            <p:nvPr userDrawn="1"/>
          </p:nvSpPr>
          <p:spPr>
            <a:xfrm flipV="1">
              <a:off x="7403811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47">
              <a:extLst>
                <a:ext uri="{FF2B5EF4-FFF2-40B4-BE49-F238E27FC236}">
                  <a16:creationId xmlns:a16="http://schemas.microsoft.com/office/drawing/2014/main" id="{1D5F6001-25C6-ED50-DAA0-C9A450EADBDD}"/>
                </a:ext>
              </a:extLst>
            </p:cNvPr>
            <p:cNvSpPr/>
            <p:nvPr userDrawn="1"/>
          </p:nvSpPr>
          <p:spPr>
            <a:xfrm>
              <a:off x="3480378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 48">
              <a:extLst>
                <a:ext uri="{FF2B5EF4-FFF2-40B4-BE49-F238E27FC236}">
                  <a16:creationId xmlns:a16="http://schemas.microsoft.com/office/drawing/2014/main" id="{0DB28EB5-007D-E1A3-1B43-13A6960317E9}"/>
                </a:ext>
              </a:extLst>
            </p:cNvPr>
            <p:cNvSpPr/>
            <p:nvPr userDrawn="1"/>
          </p:nvSpPr>
          <p:spPr>
            <a:xfrm flipV="1">
              <a:off x="4788189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B5A7E809-373A-B623-3766-CF30FDAA10EB}"/>
                </a:ext>
              </a:extLst>
            </p:cNvPr>
            <p:cNvSpPr/>
            <p:nvPr userDrawn="1"/>
          </p:nvSpPr>
          <p:spPr>
            <a:xfrm>
              <a:off x="3480378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93CEF93B-B80E-035A-FF60-EEF1EF615D77}"/>
                </a:ext>
              </a:extLst>
            </p:cNvPr>
            <p:cNvSpPr/>
            <p:nvPr userDrawn="1"/>
          </p:nvSpPr>
          <p:spPr>
            <a:xfrm flipV="1">
              <a:off x="4788189" y="3357980"/>
              <a:ext cx="1307811" cy="1307812"/>
            </a:xfrm>
            <a:prstGeom prst="arc">
              <a:avLst>
                <a:gd name="adj1" fmla="val 10790197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BAFB1B3D-BB79-C97B-8395-4A58A130AAD1}"/>
                </a:ext>
              </a:extLst>
            </p:cNvPr>
            <p:cNvSpPr/>
            <p:nvPr userDrawn="1"/>
          </p:nvSpPr>
          <p:spPr>
            <a:xfrm>
              <a:off x="6096000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5058C121-2A3B-AC59-790A-F454E0E4910D}"/>
                </a:ext>
              </a:extLst>
            </p:cNvPr>
            <p:cNvSpPr/>
            <p:nvPr userDrawn="1"/>
          </p:nvSpPr>
          <p:spPr>
            <a:xfrm flipV="1">
              <a:off x="7403811" y="3357980"/>
              <a:ext cx="1307811" cy="1307812"/>
            </a:xfrm>
            <a:prstGeom prst="arc">
              <a:avLst>
                <a:gd name="adj1" fmla="val 10790197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64F625EA-4806-1F64-7CEA-1D02E08887B3}"/>
                </a:ext>
              </a:extLst>
            </p:cNvPr>
            <p:cNvSpPr/>
            <p:nvPr userDrawn="1"/>
          </p:nvSpPr>
          <p:spPr>
            <a:xfrm>
              <a:off x="8711622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401423" y="1507452"/>
            <a:ext cx="2034264" cy="4787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401423" y="2058171"/>
            <a:ext cx="2034264" cy="89003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774178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63" name="Text Placeholder 29">
            <a:extLst>
              <a:ext uri="{FF2B5EF4-FFF2-40B4-BE49-F238E27FC236}">
                <a16:creationId xmlns:a16="http://schemas.microsoft.com/office/drawing/2014/main" id="{C5DD8546-7846-83DD-C69C-139A5A7F21F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706574" y="4552265"/>
            <a:ext cx="2034264" cy="4787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4" name="Text Placeholder 29">
            <a:extLst>
              <a:ext uri="{FF2B5EF4-FFF2-40B4-BE49-F238E27FC236}">
                <a16:creationId xmlns:a16="http://schemas.microsoft.com/office/drawing/2014/main" id="{F16E4A49-2C01-191F-8326-F61D104B88E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706574" y="5102984"/>
            <a:ext cx="2034264" cy="89003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5" name="Text Placeholder 29">
            <a:extLst>
              <a:ext uri="{FF2B5EF4-FFF2-40B4-BE49-F238E27FC236}">
                <a16:creationId xmlns:a16="http://schemas.microsoft.com/office/drawing/2014/main" id="{B5F67B93-A329-BE6A-41F1-59E419F2B5B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081989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68" name="Text Placeholder 29">
            <a:extLst>
              <a:ext uri="{FF2B5EF4-FFF2-40B4-BE49-F238E27FC236}">
                <a16:creationId xmlns:a16="http://schemas.microsoft.com/office/drawing/2014/main" id="{48A5C6E0-43E1-EBAC-3627-302E662E865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011725" y="1507452"/>
            <a:ext cx="2034264" cy="4787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9" name="Text Placeholder 29">
            <a:extLst>
              <a:ext uri="{FF2B5EF4-FFF2-40B4-BE49-F238E27FC236}">
                <a16:creationId xmlns:a16="http://schemas.microsoft.com/office/drawing/2014/main" id="{92ADEB34-3562-FF59-B5E4-127C5221B69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011725" y="2058171"/>
            <a:ext cx="2034264" cy="89003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0" name="Text Placeholder 29">
            <a:extLst>
              <a:ext uri="{FF2B5EF4-FFF2-40B4-BE49-F238E27FC236}">
                <a16:creationId xmlns:a16="http://schemas.microsoft.com/office/drawing/2014/main" id="{AEB128F4-BE54-8A4E-8B71-C822615400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389800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73" name="Text Placeholder 29">
            <a:extLst>
              <a:ext uri="{FF2B5EF4-FFF2-40B4-BE49-F238E27FC236}">
                <a16:creationId xmlns:a16="http://schemas.microsoft.com/office/drawing/2014/main" id="{F761310B-EE7F-0F87-C86E-E6D63D440E4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316876" y="4552265"/>
            <a:ext cx="2034264" cy="4787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4" name="Text Placeholder 29">
            <a:extLst>
              <a:ext uri="{FF2B5EF4-FFF2-40B4-BE49-F238E27FC236}">
                <a16:creationId xmlns:a16="http://schemas.microsoft.com/office/drawing/2014/main" id="{22D679C5-9724-078D-4FB9-33695B27C36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316876" y="5102984"/>
            <a:ext cx="2034264" cy="89003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5" name="Text Placeholder 29">
            <a:extLst>
              <a:ext uri="{FF2B5EF4-FFF2-40B4-BE49-F238E27FC236}">
                <a16:creationId xmlns:a16="http://schemas.microsoft.com/office/drawing/2014/main" id="{6B7B7D1C-51CE-D9FF-4225-896F49CA329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697611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78" name="Text Placeholder 29">
            <a:extLst>
              <a:ext uri="{FF2B5EF4-FFF2-40B4-BE49-F238E27FC236}">
                <a16:creationId xmlns:a16="http://schemas.microsoft.com/office/drawing/2014/main" id="{C9739B77-26F8-B08C-60D1-B8A8F10A410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622026" y="1507452"/>
            <a:ext cx="2034264" cy="4787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9" name="Text Placeholder 29">
            <a:extLst>
              <a:ext uri="{FF2B5EF4-FFF2-40B4-BE49-F238E27FC236}">
                <a16:creationId xmlns:a16="http://schemas.microsoft.com/office/drawing/2014/main" id="{58402617-6AC8-711D-F79A-1D2968B5E9F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7622026" y="2058171"/>
            <a:ext cx="2034264" cy="89003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80" name="Text Placeholder 29">
            <a:extLst>
              <a:ext uri="{FF2B5EF4-FFF2-40B4-BE49-F238E27FC236}">
                <a16:creationId xmlns:a16="http://schemas.microsoft.com/office/drawing/2014/main" id="{EEF0B2A5-748A-C294-5F9B-7654A8F5505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005421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28473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59ADC-7046-4C23-23DA-6F0E418A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A0E865-CA33-436F-42A8-2EB8D6C6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3818D3-2651-8534-77DD-0DA11609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B0C6B5-1286-8734-3539-23402D57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078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3C0172F-B0C5-5179-7441-64802A951866}"/>
              </a:ext>
            </a:extLst>
          </p:cNvPr>
          <p:cNvGrpSpPr/>
          <p:nvPr userDrawn="1"/>
        </p:nvGrpSpPr>
        <p:grpSpPr>
          <a:xfrm>
            <a:off x="2105892" y="3111644"/>
            <a:ext cx="7846866" cy="1307812"/>
            <a:chOff x="2105892" y="3357980"/>
            <a:chExt cx="7846866" cy="1307812"/>
          </a:xfrm>
        </p:grpSpPr>
        <p:sp>
          <p:nvSpPr>
            <p:cNvPr id="8" name="Arc 48">
              <a:extLst>
                <a:ext uri="{FF2B5EF4-FFF2-40B4-BE49-F238E27FC236}">
                  <a16:creationId xmlns:a16="http://schemas.microsoft.com/office/drawing/2014/main" id="{9A253063-EE6B-D083-6F61-BBE64C38960B}"/>
                </a:ext>
              </a:extLst>
            </p:cNvPr>
            <p:cNvSpPr/>
            <p:nvPr userDrawn="1"/>
          </p:nvSpPr>
          <p:spPr>
            <a:xfrm flipV="1">
              <a:off x="8644947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47">
              <a:extLst>
                <a:ext uri="{FF2B5EF4-FFF2-40B4-BE49-F238E27FC236}">
                  <a16:creationId xmlns:a16="http://schemas.microsoft.com/office/drawing/2014/main" id="{4EDBEE68-316F-FC47-07A7-0FAC8903F7DA}"/>
                </a:ext>
              </a:extLst>
            </p:cNvPr>
            <p:cNvSpPr/>
            <p:nvPr userDrawn="1"/>
          </p:nvSpPr>
          <p:spPr>
            <a:xfrm>
              <a:off x="7337136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47">
              <a:extLst>
                <a:ext uri="{FF2B5EF4-FFF2-40B4-BE49-F238E27FC236}">
                  <a16:creationId xmlns:a16="http://schemas.microsoft.com/office/drawing/2014/main" id="{1EFE890F-CEFD-D528-19D9-E4CBFABB117D}"/>
                </a:ext>
              </a:extLst>
            </p:cNvPr>
            <p:cNvSpPr/>
            <p:nvPr userDrawn="1"/>
          </p:nvSpPr>
          <p:spPr>
            <a:xfrm>
              <a:off x="4721514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 48">
              <a:extLst>
                <a:ext uri="{FF2B5EF4-FFF2-40B4-BE49-F238E27FC236}">
                  <a16:creationId xmlns:a16="http://schemas.microsoft.com/office/drawing/2014/main" id="{A57667EE-D2C4-239A-030B-7C8B4BBAF00B}"/>
                </a:ext>
              </a:extLst>
            </p:cNvPr>
            <p:cNvSpPr/>
            <p:nvPr userDrawn="1"/>
          </p:nvSpPr>
          <p:spPr>
            <a:xfrm flipV="1">
              <a:off x="6029325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c 47">
              <a:extLst>
                <a:ext uri="{FF2B5EF4-FFF2-40B4-BE49-F238E27FC236}">
                  <a16:creationId xmlns:a16="http://schemas.microsoft.com/office/drawing/2014/main" id="{00C81707-9191-4714-D517-44546ED45566}"/>
                </a:ext>
              </a:extLst>
            </p:cNvPr>
            <p:cNvSpPr/>
            <p:nvPr userDrawn="1"/>
          </p:nvSpPr>
          <p:spPr>
            <a:xfrm>
              <a:off x="2105892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Arc 48">
              <a:extLst>
                <a:ext uri="{FF2B5EF4-FFF2-40B4-BE49-F238E27FC236}">
                  <a16:creationId xmlns:a16="http://schemas.microsoft.com/office/drawing/2014/main" id="{7FBC14EA-9CCC-BEEB-B54C-53700C77D219}"/>
                </a:ext>
              </a:extLst>
            </p:cNvPr>
            <p:cNvSpPr/>
            <p:nvPr userDrawn="1"/>
          </p:nvSpPr>
          <p:spPr>
            <a:xfrm flipV="1">
              <a:off x="3413703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B35155D2-A2D3-10AB-5EF6-072F8751001D}"/>
                </a:ext>
              </a:extLst>
            </p:cNvPr>
            <p:cNvSpPr/>
            <p:nvPr userDrawn="1"/>
          </p:nvSpPr>
          <p:spPr>
            <a:xfrm>
              <a:off x="2105892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AB8117C9-E8C5-9596-F171-65CE5050C18D}"/>
                </a:ext>
              </a:extLst>
            </p:cNvPr>
            <p:cNvSpPr/>
            <p:nvPr userDrawn="1"/>
          </p:nvSpPr>
          <p:spPr>
            <a:xfrm flipV="1">
              <a:off x="3413703" y="3357980"/>
              <a:ext cx="1307811" cy="1307812"/>
            </a:xfrm>
            <a:prstGeom prst="arc">
              <a:avLst>
                <a:gd name="adj1" fmla="val 10790197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10E889D3-429D-A6B3-DEB6-A47E3EFB5D17}"/>
                </a:ext>
              </a:extLst>
            </p:cNvPr>
            <p:cNvSpPr/>
            <p:nvPr userDrawn="1"/>
          </p:nvSpPr>
          <p:spPr>
            <a:xfrm>
              <a:off x="4721514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539BBFBC-57F0-2F45-4572-94B259910D99}"/>
                </a:ext>
              </a:extLst>
            </p:cNvPr>
            <p:cNvSpPr/>
            <p:nvPr userDrawn="1"/>
          </p:nvSpPr>
          <p:spPr>
            <a:xfrm flipV="1">
              <a:off x="6029325" y="3357980"/>
              <a:ext cx="1307811" cy="1307812"/>
            </a:xfrm>
            <a:prstGeom prst="arc">
              <a:avLst>
                <a:gd name="adj1" fmla="val 10790197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D40E2498-6077-B609-5EFB-A6A94E3FCD7D}"/>
                </a:ext>
              </a:extLst>
            </p:cNvPr>
            <p:cNvSpPr/>
            <p:nvPr userDrawn="1"/>
          </p:nvSpPr>
          <p:spPr>
            <a:xfrm>
              <a:off x="7337136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59492140-7C6C-86CC-854C-D950D30A7216}"/>
                </a:ext>
              </a:extLst>
            </p:cNvPr>
            <p:cNvSpPr/>
            <p:nvPr userDrawn="1"/>
          </p:nvSpPr>
          <p:spPr>
            <a:xfrm flipV="1">
              <a:off x="8644947" y="3357980"/>
              <a:ext cx="1307811" cy="1307812"/>
            </a:xfrm>
            <a:prstGeom prst="arc">
              <a:avLst>
                <a:gd name="adj1" fmla="val 10790197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817226" y="1540905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17226" y="2091856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131218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38C63DFC-2B10-361A-FCA7-CF7597B1839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26024" y="4553507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B083110B-0B44-1AE1-53ED-162013C095D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26024" y="5104458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A255DCBF-68F9-FF27-692F-BEEBCCC1EA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437616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94F075A8-69C1-48E5-5F7F-3498229CA9E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434822" y="1540905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1EBDC6D4-7B18-8ABB-464C-5594F2C77E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434822" y="2091856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7B1BFF0-812C-FDEC-F620-A11909471D2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744014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FB0D309-AB17-47AE-C87C-CB3AE74D48F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743620" y="4553507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ED0C3C28-B9D9-204C-3BAC-8C8324471AB7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743620" y="5104458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8DAE8AB0-2EDB-576D-0B84-B8E51318778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050412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AD762095-069D-4BD6-640E-EA976F90EBE8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52418" y="1540905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B4A0DAC-82E4-6662-A9B3-71544EC46FB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7052418" y="2091856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80354A45-56CA-A32F-60C5-C779D9B604C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356810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F91528B-4016-9A18-C984-2859E73B2C44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8361218" y="4553507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49AA65F4-5D9F-C19E-6142-74B8F0A68D43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8361218" y="5104458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4989308E-DDCB-3B4E-8245-6F016843BB6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663206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6644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31" userDrawn="1">
          <p15:clr>
            <a:srgbClr val="FBAE40"/>
          </p15:clr>
        </p15:guide>
        <p15:guide id="2" pos="5858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90778"/>
            <a:ext cx="10873181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90363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927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59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ize S10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FE93D-8A1B-709F-6301-5F540088F4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480FD-7953-DAE7-DA4D-70E40B17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BC258A-98D5-B73A-8174-C88CAF85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277DF6-85A0-0979-09C6-1F90C4394FD7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4511089-A4A3-7964-010C-AC2056027E98}"/>
              </a:ext>
            </a:extLst>
          </p:cNvPr>
          <p:cNvSpPr/>
          <p:nvPr userDrawn="1"/>
        </p:nvSpPr>
        <p:spPr>
          <a:xfrm>
            <a:off x="1121251" y="1826578"/>
            <a:ext cx="2520000" cy="25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27098F-ABA3-DD9B-5C69-D38E5F5D21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878" y="4853875"/>
            <a:ext cx="2424746" cy="1236207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43A839-D185-9DB6-E1B1-571F474F1B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8878" y="4449956"/>
            <a:ext cx="2424746" cy="3696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1"/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7F0F6BB-AD1C-2B20-0D22-5FB893C956D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21251" y="2832300"/>
            <a:ext cx="2520000" cy="50855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13BBC4-701A-301A-79A7-AA240F5F1EC1}"/>
              </a:ext>
            </a:extLst>
          </p:cNvPr>
          <p:cNvSpPr/>
          <p:nvPr userDrawn="1"/>
        </p:nvSpPr>
        <p:spPr>
          <a:xfrm>
            <a:off x="5051721" y="2006578"/>
            <a:ext cx="2160000" cy="21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6060C7E-8D7C-3344-7135-497BE35ADF5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19348" y="4853875"/>
            <a:ext cx="2424746" cy="1236207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5B026DE-A3DD-C40E-93E4-7A04A4C5864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19348" y="4449956"/>
            <a:ext cx="2424746" cy="3696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1"/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5009AED-47E1-0C0E-6307-481409DE93C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51721" y="2832300"/>
            <a:ext cx="2160000" cy="50855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243C80-807C-84A6-AB1A-5E37050BE4DA}"/>
              </a:ext>
            </a:extLst>
          </p:cNvPr>
          <p:cNvSpPr/>
          <p:nvPr userDrawn="1"/>
        </p:nvSpPr>
        <p:spPr>
          <a:xfrm>
            <a:off x="8958376" y="2186578"/>
            <a:ext cx="1800000" cy="18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28D9AF8-7724-E0E7-44D0-03504B77D5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46003" y="4853875"/>
            <a:ext cx="2424746" cy="1236207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245A8A-A93E-9265-4B0A-FF7A1669F0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46003" y="4449956"/>
            <a:ext cx="2424746" cy="3696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1"/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D83EDA9-25FF-94DB-4F16-C41218D25D4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58376" y="2832300"/>
            <a:ext cx="1800000" cy="50855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11661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ize S10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0ABA2-925D-9892-979C-9C1CD5E6BA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9FFC8-050E-BE28-F52A-468A4840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946B3E5-9A2A-2D84-CDD4-2204CBFB7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9A0000-2FBC-9CA9-5F87-1269205A708D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CAD6E22-9C20-FEAB-316A-7AEF0657C8B7}"/>
              </a:ext>
            </a:extLst>
          </p:cNvPr>
          <p:cNvSpPr/>
          <p:nvPr userDrawn="1"/>
        </p:nvSpPr>
        <p:spPr>
          <a:xfrm>
            <a:off x="841375" y="1801405"/>
            <a:ext cx="4056062" cy="4056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4810A2-A2C1-069F-8ED2-6F989B6646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25986" y="2205324"/>
            <a:ext cx="5281136" cy="792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0297D40-867D-3E08-C1EA-0EADA879B1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25986" y="1801405"/>
            <a:ext cx="5281136" cy="3696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b="1"/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3C09181-B309-68DF-5067-E7CB1981E6C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48181" y="2104647"/>
            <a:ext cx="1842450" cy="50855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454680-3B3B-D90B-AC66-E30771987D3D}"/>
              </a:ext>
            </a:extLst>
          </p:cNvPr>
          <p:cNvSpPr/>
          <p:nvPr userDrawn="1"/>
        </p:nvSpPr>
        <p:spPr>
          <a:xfrm>
            <a:off x="1420025" y="2958705"/>
            <a:ext cx="2898762" cy="28987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4DDA4BB-EE63-2474-AE99-D1665DCEFC2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25986" y="3635803"/>
            <a:ext cx="5281136" cy="792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A0376-EBFC-506A-4481-59C5650589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25986" y="3231884"/>
            <a:ext cx="5281136" cy="3696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b="1"/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B232DFE-D972-3946-1C16-9D22C3C9AD0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48181" y="3129227"/>
            <a:ext cx="1842450" cy="50855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294A1D-B19F-4044-0268-70644FF50BDC}"/>
              </a:ext>
            </a:extLst>
          </p:cNvPr>
          <p:cNvSpPr/>
          <p:nvPr userDrawn="1"/>
        </p:nvSpPr>
        <p:spPr>
          <a:xfrm>
            <a:off x="1948181" y="4015017"/>
            <a:ext cx="1842450" cy="18424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5D3C639-10D9-C56D-F7AB-80A8A40DE8B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25986" y="5066283"/>
            <a:ext cx="5281136" cy="792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10E9AEC-25BE-D3D0-842D-AA53D4F3F5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25986" y="4662364"/>
            <a:ext cx="5281136" cy="3696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b="1"/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5030E22-68BC-5D3B-ECC5-311C24E2CF4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48181" y="4153808"/>
            <a:ext cx="1842450" cy="50855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418632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1066667" cy="4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/>
          </a:lstStyle>
          <a:p>
            <a:pPr algn="l"/>
            <a:fld id="{F7021451-1387-4CA6-816F-3879F97B5CBC}" type="slidenum">
              <a:rPr lang="en-US" b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7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5895E5-B17C-EA55-096F-1C7CEB6E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BC527C-E37F-F594-A750-D907846AC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FC563F-6C25-4A5E-E2C0-F897BFA2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06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CEAA5-548C-144C-3F07-02DD10735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9238EA-B8EE-39C3-4E7A-4A6F1FF1D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FC9DF5-2F0F-7298-FF07-2DC901BA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0DB9BF-81DF-95C3-B4D6-27A2CB1D5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B4A4C1-E396-D289-5B2B-E7AFDB34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AB956C-46DC-9C3F-4ADA-FBD69BC7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57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1AD1D-F3E1-3767-DE92-5E85F7632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411622D-1B47-06FC-86AF-E0CC61668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664ED8-D9AD-8257-124E-E7B115E0E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9F2A79-591C-2D3B-A75D-5675BA7D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7AF1F1-5700-BD2A-6D00-971D11840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032DBA-1806-C179-72C4-5B3BB676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50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image" Target="../media/image1.jpeg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B591ABF-F8E7-911A-058B-4E328C19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2F66AE-8632-0C39-2EE2-D4EAAED6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5AF551-CF17-A2DE-D9EA-F1C9F05D2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640817-445F-4E8E-B892-2A2655B31680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C30B84-96CC-C1ED-F6E0-7DE036D5B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9EC7FC-7D23-0AAE-232B-B80693CAD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13D2E8-3385-44FA-A855-0191069DDB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92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31CA77-4526-60BD-4614-F242B74D161D}"/>
              </a:ext>
            </a:extLst>
          </p:cNvPr>
          <p:cNvSpPr/>
          <p:nvPr userDrawn="1"/>
        </p:nvSpPr>
        <p:spPr>
          <a:xfrm>
            <a:off x="0" y="6235700"/>
            <a:ext cx="12192000" cy="622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A151A-46CB-1090-446C-0EDAEF296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‹Nr.›</a:t>
            </a:fld>
            <a:endParaRPr lang="en-ID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E8FF3198-2DCB-4FEF-C479-8E76289E1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584200"/>
            <a:ext cx="10398125" cy="1107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489BE9-192C-49E8-B1F1-91EF667E3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825625"/>
            <a:ext cx="10398125" cy="3559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9CBE7AA2-3D9C-E4A5-8EC5-AE78D1FAF1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7" name="Group 16" hidden="1">
              <a:extLst>
                <a:ext uri="{FF2B5EF4-FFF2-40B4-BE49-F238E27FC236}">
                  <a16:creationId xmlns:a16="http://schemas.microsoft.com/office/drawing/2014/main" id="{DC1AF556-CC80-A678-A2D5-5C8C86BAAE45}"/>
                </a:ext>
              </a:extLst>
            </p:cNvPr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5166360" cy="6858000"/>
            </a:xfrm>
            <a:noFill/>
          </p:grpSpPr>
          <p:sp>
            <p:nvSpPr>
              <p:cNvPr id="19" name="Rectangle 18" hidden="1">
                <a:extLst>
                  <a:ext uri="{FF2B5EF4-FFF2-40B4-BE49-F238E27FC236}">
                    <a16:creationId xmlns:a16="http://schemas.microsoft.com/office/drawing/2014/main" id="{F152FD21-286B-1EF4-488B-A51A1DBD5450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 hidden="1">
                <a:extLst>
                  <a:ext uri="{FF2B5EF4-FFF2-40B4-BE49-F238E27FC236}">
                    <a16:creationId xmlns:a16="http://schemas.microsoft.com/office/drawing/2014/main" id="{8BF54D69-F9E7-0DE6-C3A7-60EE2CD7A944}"/>
                  </a:ext>
                </a:extLst>
              </p:cNvPr>
              <p:cNvSpPr/>
              <p:nvPr userDrawn="1"/>
            </p:nvSpPr>
            <p:spPr>
              <a:xfrm>
                <a:off x="86106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 hidden="1">
                <a:extLst>
                  <a:ext uri="{FF2B5EF4-FFF2-40B4-BE49-F238E27FC236}">
                    <a16:creationId xmlns:a16="http://schemas.microsoft.com/office/drawing/2014/main" id="{6B753A8C-3034-646A-9496-4E86765F30FA}"/>
                  </a:ext>
                </a:extLst>
              </p:cNvPr>
              <p:cNvSpPr/>
              <p:nvPr userDrawn="1"/>
            </p:nvSpPr>
            <p:spPr>
              <a:xfrm>
                <a:off x="172212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 hidden="1">
                <a:extLst>
                  <a:ext uri="{FF2B5EF4-FFF2-40B4-BE49-F238E27FC236}">
                    <a16:creationId xmlns:a16="http://schemas.microsoft.com/office/drawing/2014/main" id="{F5A778D6-81DE-8B52-4635-AF9B44897873}"/>
                  </a:ext>
                </a:extLst>
              </p:cNvPr>
              <p:cNvSpPr/>
              <p:nvPr userDrawn="1"/>
            </p:nvSpPr>
            <p:spPr>
              <a:xfrm>
                <a:off x="258318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 hidden="1">
                <a:extLst>
                  <a:ext uri="{FF2B5EF4-FFF2-40B4-BE49-F238E27FC236}">
                    <a16:creationId xmlns:a16="http://schemas.microsoft.com/office/drawing/2014/main" id="{6FD8563E-664B-9D68-5E75-8203C4796A0B}"/>
                  </a:ext>
                </a:extLst>
              </p:cNvPr>
              <p:cNvSpPr/>
              <p:nvPr userDrawn="1"/>
            </p:nvSpPr>
            <p:spPr>
              <a:xfrm>
                <a:off x="344424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 hidden="1">
                <a:extLst>
                  <a:ext uri="{FF2B5EF4-FFF2-40B4-BE49-F238E27FC236}">
                    <a16:creationId xmlns:a16="http://schemas.microsoft.com/office/drawing/2014/main" id="{42D21107-5BDC-FC32-29DD-C1E608644F37}"/>
                  </a:ext>
                </a:extLst>
              </p:cNvPr>
              <p:cNvSpPr/>
              <p:nvPr userDrawn="1"/>
            </p:nvSpPr>
            <p:spPr>
              <a:xfrm>
                <a:off x="430530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Frame 17" hidden="1">
              <a:extLst>
                <a:ext uri="{FF2B5EF4-FFF2-40B4-BE49-F238E27FC236}">
                  <a16:creationId xmlns:a16="http://schemas.microsoft.com/office/drawing/2014/main" id="{82A4C640-D8FF-346F-1885-79B3B285F1F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frame">
              <a:avLst>
                <a:gd name="adj1" fmla="val 861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6C1C88-2ECB-FD04-A6A6-62C080CC9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43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68E88FD4-43FA-F80D-DA99-3B57A0B99735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01" y="6377199"/>
            <a:ext cx="25431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4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0" r:id="rId2"/>
    <p:sldLayoutId id="2147483709" r:id="rId3"/>
    <p:sldLayoutId id="2147483677" r:id="rId4"/>
    <p:sldLayoutId id="2147483711" r:id="rId5"/>
    <p:sldLayoutId id="2147483712" r:id="rId6"/>
    <p:sldLayoutId id="2147483687" r:id="rId7"/>
    <p:sldLayoutId id="2147483704" r:id="rId8"/>
    <p:sldLayoutId id="2147483697" r:id="rId9"/>
    <p:sldLayoutId id="2147483713" r:id="rId10"/>
    <p:sldLayoutId id="2147483714" r:id="rId11"/>
    <p:sldLayoutId id="2147483702" r:id="rId12"/>
    <p:sldLayoutId id="2147483703" r:id="rId13"/>
    <p:sldLayoutId id="2147483701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662" r:id="rId23"/>
    <p:sldLayoutId id="2147483686" r:id="rId24"/>
    <p:sldLayoutId id="2147483679" r:id="rId25"/>
    <p:sldLayoutId id="2147483683" r:id="rId26"/>
    <p:sldLayoutId id="2147483680" r:id="rId27"/>
    <p:sldLayoutId id="2147483684" r:id="rId28"/>
    <p:sldLayoutId id="2147483678" r:id="rId29"/>
    <p:sldLayoutId id="2147483681" r:id="rId30"/>
    <p:sldLayoutId id="2147483682" r:id="rId31"/>
    <p:sldLayoutId id="2147483727" r:id="rId32"/>
    <p:sldLayoutId id="2147483698" r:id="rId33"/>
    <p:sldLayoutId id="2147483728" r:id="rId34"/>
    <p:sldLayoutId id="2147483685" r:id="rId35"/>
    <p:sldLayoutId id="2147483688" r:id="rId36"/>
    <p:sldLayoutId id="2147483689" r:id="rId37"/>
    <p:sldLayoutId id="2147483690" r:id="rId38"/>
    <p:sldLayoutId id="2147483699" r:id="rId39"/>
    <p:sldLayoutId id="2147483700" r:id="rId40"/>
    <p:sldLayoutId id="2147483696" r:id="rId41"/>
    <p:sldLayoutId id="2147483691" r:id="rId42"/>
    <p:sldLayoutId id="2147483692" r:id="rId43"/>
    <p:sldLayoutId id="2147483693" r:id="rId44"/>
    <p:sldLayoutId id="2147483705" r:id="rId45"/>
    <p:sldLayoutId id="2147483706" r:id="rId46"/>
    <p:sldLayoutId id="2147483707" r:id="rId47"/>
    <p:sldLayoutId id="2147483708" r:id="rId48"/>
    <p:sldLayoutId id="2147483694" r:id="rId49"/>
    <p:sldLayoutId id="2147483695" r:id="rId50"/>
    <p:sldLayoutId id="2147483729" r:id="rId51"/>
    <p:sldLayoutId id="2147483730" r:id="rId52"/>
    <p:sldLayoutId id="2147483731" r:id="rId53"/>
  </p:sldLayoutIdLst>
  <p:hf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46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0" algn="l" defTabSz="914446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33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indent="0" algn="l" defTabSz="914446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indent="0" algn="l" defTabSz="914446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indent="0" algn="l" defTabSz="914446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10" userDrawn="1">
          <p15:clr>
            <a:srgbClr val="F26B43"/>
          </p15:clr>
        </p15:guide>
        <p15:guide id="3" orient="horz" pos="368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1277" userDrawn="1">
          <p15:clr>
            <a:srgbClr val="F26B43"/>
          </p15:clr>
        </p15:guide>
        <p15:guide id="8" pos="2570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pos="5110" userDrawn="1">
          <p15:clr>
            <a:srgbClr val="F26B43"/>
          </p15:clr>
        </p15:guide>
        <p15:guide id="11" pos="64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17/06/relationships/model3d" Target="../media/model3d1.glb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17/06/relationships/model3d" Target="../media/model3d2.glb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6DD7FE2B-5978-E6CF-EE2D-91FCE1AEB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Ein Bild, das Muster, Stoff, Kunst enthält.&#10;&#10;KI-generierte Inhalte können fehlerhaft sein.">
            <a:extLst>
              <a:ext uri="{FF2B5EF4-FFF2-40B4-BE49-F238E27FC236}">
                <a16:creationId xmlns:a16="http://schemas.microsoft.com/office/drawing/2014/main" id="{B8D2FB84-6C18-A578-ACAF-35407A21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0604" r="-1" b="23131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18E7704-DD48-CA50-6D66-E1B2DAF876A9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306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600" dirty="0">
                <a:solidFill>
                  <a:schemeClr val="bg1"/>
                </a:solidFill>
              </a:rPr>
              <a:t>Approximation Algorithms</a:t>
            </a:r>
            <a:br>
              <a:rPr lang="en-US" sz="5600" dirty="0">
                <a:solidFill>
                  <a:schemeClr val="bg1"/>
                </a:solidFill>
              </a:rPr>
            </a:br>
            <a:r>
              <a:rPr lang="en-US" sz="5600" dirty="0">
                <a:solidFill>
                  <a:schemeClr val="bg1"/>
                </a:solidFill>
              </a:rPr>
              <a:t>for NP-Hard</a:t>
            </a:r>
            <a:br>
              <a:rPr lang="en-US" sz="5600" dirty="0">
                <a:solidFill>
                  <a:schemeClr val="bg1"/>
                </a:solidFill>
              </a:rPr>
            </a:br>
            <a:r>
              <a:rPr lang="en-US" sz="5600" dirty="0">
                <a:solidFill>
                  <a:srgbClr val="FFC000"/>
                </a:solidFill>
              </a:rPr>
              <a:t>Graph</a:t>
            </a:r>
            <a:r>
              <a:rPr lang="en-US" sz="5600" dirty="0">
                <a:solidFill>
                  <a:schemeClr val="bg1"/>
                </a:solidFill>
              </a:rPr>
              <a:t> Problems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96CD8F6-7B00-F2DC-0CCA-AFA37028EC7B}"/>
              </a:ext>
            </a:extLst>
          </p:cNvPr>
          <p:cNvSpPr txBox="1">
            <a:spLocks/>
          </p:cNvSpPr>
          <p:nvPr/>
        </p:nvSpPr>
        <p:spPr>
          <a:xfrm>
            <a:off x="1527048" y="4599432"/>
            <a:ext cx="9144000" cy="153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</a:rPr>
              <a:t>By Huzaifa Ahmad Awan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BFDFEBC1-C844-995D-D7A7-4D7D21AF5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DAE58F-1781-8C8B-8F2B-C879A7D25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Minimum Vertex Cover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el 1">
                <a:extLst>
                  <a:ext uri="{FF2B5EF4-FFF2-40B4-BE49-F238E27FC236}">
                    <a16:creationId xmlns:a16="http://schemas.microsoft.com/office/drawing/2014/main" id="{C60D75CF-59BD-831B-720D-34DFC0B6E3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7826" y="1990438"/>
                <a:ext cx="6555347" cy="554604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Aft>
                    <a:spcPts val="600"/>
                  </a:spcAft>
                </a:pPr>
                <a:r>
                  <a:rPr lang="en-US" sz="2800" dirty="0">
                    <a:latin typeface="+mn-lt"/>
                    <a:ea typeface="+mn-ea"/>
                    <a:cs typeface="+mn-cs"/>
                  </a:rPr>
                  <a:t>Given a graph </a:t>
                </a:r>
                <a:r>
                  <a:rPr lang="en-US" sz="2800" b="1" dirty="0">
                    <a:latin typeface="+mn-lt"/>
                    <a:ea typeface="+mn-ea"/>
                    <a:cs typeface="+mn-cs"/>
                  </a:rPr>
                  <a:t>G(V,E)</a:t>
                </a:r>
                <a:r>
                  <a:rPr lang="en-US" sz="2800" dirty="0">
                    <a:latin typeface="+mn-lt"/>
                    <a:ea typeface="+mn-ea"/>
                    <a:cs typeface="+mn-cs"/>
                  </a:rPr>
                  <a:t>:</a:t>
                </a:r>
              </a:p>
              <a:p>
                <a:pPr>
                  <a:spcAft>
                    <a:spcPts val="600"/>
                  </a:spcAft>
                </a:pPr>
                <a:endParaRPr lang="en-US" sz="2800" dirty="0">
                  <a:latin typeface="+mn-lt"/>
                  <a:ea typeface="+mn-ea"/>
                  <a:cs typeface="+mn-cs"/>
                </a:endParaRPr>
              </a:p>
              <a:p>
                <a:pPr marL="3429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latin typeface="+mn-lt"/>
                    <a:ea typeface="+mn-ea"/>
                    <a:cs typeface="+mn-cs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𝑬</m:t>
                    </m:r>
                    <m:r>
                      <a:rPr lang="de-DE" sz="2800" b="1" i="1" dirty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</m:t>
                    </m:r>
                  </m:oMath>
                </a14:m>
                <a:r>
                  <a:rPr lang="en-US" sz="2800" b="1" dirty="0">
                    <a:latin typeface="+mn-lt"/>
                    <a:ea typeface="+mn-ea"/>
                    <a:cs typeface="+mn-cs"/>
                  </a:rPr>
                  <a:t>=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sz="2800" b="1" dirty="0">
                    <a:latin typeface="+mn-lt"/>
                    <a:ea typeface="+mn-ea"/>
                    <a:cs typeface="+mn-cs"/>
                  </a:rPr>
                  <a:t>, C={}</a:t>
                </a:r>
              </a:p>
              <a:p>
                <a:pPr marL="3429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latin typeface="+mn-lt"/>
                    <a:ea typeface="+mn-ea"/>
                    <a:cs typeface="+mn-cs"/>
                  </a:rPr>
                  <a:t>While</a:t>
                </a:r>
                <a:r>
                  <a:rPr lang="en-US" sz="2800" dirty="0"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sz="2800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>
                    <a:latin typeface="+mn-lt"/>
                    <a:ea typeface="+mn-ea"/>
                    <a:cs typeface="+mn-cs"/>
                  </a:rPr>
                  <a:t> is nonempty:    </a:t>
                </a:r>
              </a:p>
              <a:p>
                <a:pPr marL="3429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800" dirty="0">
                  <a:latin typeface="+mn-lt"/>
                  <a:ea typeface="+mn-ea"/>
                  <a:cs typeface="+mn-cs"/>
                </a:endParaRPr>
              </a:p>
              <a:p>
                <a:pPr>
                  <a:spcAft>
                    <a:spcPts val="600"/>
                  </a:spcAft>
                </a:pPr>
                <a:endParaRPr lang="en-US" sz="2800" dirty="0">
                  <a:latin typeface="+mn-lt"/>
                  <a:ea typeface="+mn-ea"/>
                  <a:cs typeface="+mn-cs"/>
                </a:endParaRPr>
              </a:p>
              <a:p>
                <a:pPr>
                  <a:spcAft>
                    <a:spcPts val="600"/>
                  </a:spcAft>
                </a:pPr>
                <a:endParaRPr lang="en-US" sz="2800" dirty="0">
                  <a:latin typeface="+mn-lt"/>
                  <a:ea typeface="+mn-ea"/>
                  <a:cs typeface="+mn-cs"/>
                </a:endParaRPr>
              </a:p>
              <a:p>
                <a:pPr marL="3429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latin typeface="+mn-lt"/>
                    <a:ea typeface="+mn-ea"/>
                    <a:cs typeface="+mn-cs"/>
                  </a:rPr>
                  <a:t>Return</a:t>
                </a:r>
                <a:r>
                  <a:rPr lang="en-US" sz="2800" dirty="0"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2800" b="1" dirty="0">
                    <a:latin typeface="+mn-lt"/>
                    <a:ea typeface="+mn-ea"/>
                    <a:cs typeface="+mn-cs"/>
                  </a:rPr>
                  <a:t>C</a:t>
                </a:r>
              </a:p>
              <a:p>
                <a:pPr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itel 1">
                <a:extLst>
                  <a:ext uri="{FF2B5EF4-FFF2-40B4-BE49-F238E27FC236}">
                    <a16:creationId xmlns:a16="http://schemas.microsoft.com/office/drawing/2014/main" id="{C60D75CF-59BD-831B-720D-34DFC0B6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26" y="1990438"/>
                <a:ext cx="6555347" cy="5546047"/>
              </a:xfrm>
              <a:prstGeom prst="rect">
                <a:avLst/>
              </a:prstGeom>
              <a:blipFill>
                <a:blip r:embed="rId2"/>
                <a:stretch>
                  <a:fillRect l="-18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el 1">
                <a:extLst>
                  <a:ext uri="{FF2B5EF4-FFF2-40B4-BE49-F238E27FC236}">
                    <a16:creationId xmlns:a16="http://schemas.microsoft.com/office/drawing/2014/main" id="{8B4CFCF0-9B4A-13CD-DC01-C72ED04A5E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8091" y="4885965"/>
                <a:ext cx="7130588" cy="111450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71450" indent="-17145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de-DE" sz="2400" b="1" dirty="0"/>
                  <a:t>Pick an </a:t>
                </a:r>
                <a:r>
                  <a:rPr lang="de-DE" sz="2400" b="1" dirty="0" err="1"/>
                  <a:t>edge</a:t>
                </a:r>
                <a:r>
                  <a:rPr lang="de-DE" sz="2400" b="1" dirty="0"/>
                  <a:t> (</a:t>
                </a:r>
                <a:r>
                  <a:rPr lang="de-DE" sz="2400" b="1" dirty="0" err="1"/>
                  <a:t>u,v</a:t>
                </a:r>
                <a:r>
                  <a:rPr lang="de-DE" sz="2400" b="1" dirty="0"/>
                  <a:t>)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from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sz="2400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de-DE" sz="2400" dirty="0"/>
                  <a:t> and </a:t>
                </a:r>
                <a:r>
                  <a:rPr lang="de-DE" sz="2400" b="1" dirty="0" err="1"/>
                  <a:t>add</a:t>
                </a:r>
                <a:r>
                  <a:rPr lang="de-DE" sz="2400" b="1" dirty="0"/>
                  <a:t> u &amp; v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C</a:t>
                </a:r>
              </a:p>
              <a:p>
                <a:pPr marL="171450" indent="-17145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de-DE" sz="2400" b="1" dirty="0"/>
                  <a:t>Remove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any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edge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sz="2400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that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connected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either</a:t>
                </a:r>
                <a:r>
                  <a:rPr lang="de-DE" sz="2400" dirty="0"/>
                  <a:t> </a:t>
                </a:r>
                <a:r>
                  <a:rPr lang="de-DE" sz="2400" b="1" dirty="0"/>
                  <a:t>u </a:t>
                </a:r>
                <a:r>
                  <a:rPr lang="de-DE" sz="2400" b="1" dirty="0" err="1"/>
                  <a:t>or</a:t>
                </a:r>
                <a:r>
                  <a:rPr lang="de-DE" sz="2400" b="1" dirty="0"/>
                  <a:t> v</a:t>
                </a:r>
                <a:endParaRPr lang="de-DE" sz="2400" b="1" dirty="0">
                  <a:effectLst/>
                </a:endParaRPr>
              </a:p>
            </p:txBody>
          </p:sp>
        </mc:Choice>
        <mc:Fallback xmlns="">
          <p:sp>
            <p:nvSpPr>
              <p:cNvPr id="7" name="Titel 1">
                <a:extLst>
                  <a:ext uri="{FF2B5EF4-FFF2-40B4-BE49-F238E27FC236}">
                    <a16:creationId xmlns:a16="http://schemas.microsoft.com/office/drawing/2014/main" id="{8B4CFCF0-9B4A-13CD-DC01-C72ED04A5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091" y="4885965"/>
                <a:ext cx="7130588" cy="1114501"/>
              </a:xfrm>
              <a:prstGeom prst="rect">
                <a:avLst/>
              </a:prstGeom>
              <a:blipFill>
                <a:blip r:embed="rId3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EDC1A832-0D67-5592-A107-35BDC60F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826" y="195234"/>
            <a:ext cx="3871684" cy="163272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102DA51-E5F4-9B4C-C862-D4B11A210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652" y="188710"/>
            <a:ext cx="3812712" cy="1622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el 1">
                <a:extLst>
                  <a:ext uri="{FF2B5EF4-FFF2-40B4-BE49-F238E27FC236}">
                    <a16:creationId xmlns:a16="http://schemas.microsoft.com/office/drawing/2014/main" id="{E117AED7-AED9-300A-AC63-9EDE76F687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6363" y="1810996"/>
                <a:ext cx="3812712" cy="66781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b="1" i="1" smtClean="0">
                              <a:effectLst/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de-DE" sz="2000" b="1" i="1" smtClean="0">
                              <a:effectLst/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sz="2000" b="1" i="1" smtClean="0">
                          <a:effectLst/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de-DE" sz="2000" b="1" i="1" smtClean="0">
                          <a:effectLst/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de-DE" sz="2000" b="1" i="1" smtClean="0">
                          <a:effectLst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000" b="1" i="1" smtClean="0">
                          <a:effectLst/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de-DE" sz="2000" b="1" i="1" smtClean="0">
                          <a:effectLst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000" b="1" i="1" smtClean="0">
                          <a:effectLst/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de-DE" sz="2000" b="1" i="1" smtClean="0">
                          <a:effectLst/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de-DE" sz="2000" b="1" dirty="0">
                  <a:effectLst/>
                </a:endParaRPr>
              </a:p>
            </p:txBody>
          </p:sp>
        </mc:Choice>
        <mc:Fallback xmlns="">
          <p:sp>
            <p:nvSpPr>
              <p:cNvPr id="17" name="Titel 1">
                <a:extLst>
                  <a:ext uri="{FF2B5EF4-FFF2-40B4-BE49-F238E27FC236}">
                    <a16:creationId xmlns:a16="http://schemas.microsoft.com/office/drawing/2014/main" id="{E117AED7-AED9-300A-AC63-9EDE76F68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363" y="1810996"/>
                <a:ext cx="3812712" cy="6678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78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A4202-B905-4A82-B0B3-9C33BC9BD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C9DAD7-31A7-CD1C-B4E4-D9FC65D7F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Example: Minimum Vertex Cover </a:t>
            </a:r>
            <a:endParaRPr lang="en-US" sz="37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Ein Bild, das Kreis, Reihe, Diagramm enthält.&#10;&#10;KI-generierte Inhalte können fehlerhaft sein.">
            <a:extLst>
              <a:ext uri="{FF2B5EF4-FFF2-40B4-BE49-F238E27FC236}">
                <a16:creationId xmlns:a16="http://schemas.microsoft.com/office/drawing/2014/main" id="{D6AAD0A9-279E-56CF-85D8-9FFF8D892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251" y="1105406"/>
            <a:ext cx="3703320" cy="2079857"/>
          </a:xfrm>
          <a:prstGeom prst="rect">
            <a:avLst/>
          </a:prstGeom>
        </p:spPr>
      </p:pic>
      <p:pic>
        <p:nvPicPr>
          <p:cNvPr id="19" name="Grafik 18" descr="Ein Bild, das Kreis, Diagramm, Reihe enthält.&#10;&#10;KI-generierte Inhalte können fehlerhaft sein.">
            <a:extLst>
              <a:ext uri="{FF2B5EF4-FFF2-40B4-BE49-F238E27FC236}">
                <a16:creationId xmlns:a16="http://schemas.microsoft.com/office/drawing/2014/main" id="{DD5496F4-5C55-0C9E-B6A0-828088ED2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251" y="3808761"/>
            <a:ext cx="3703320" cy="2036167"/>
          </a:xfrm>
          <a:prstGeom prst="rect">
            <a:avLst/>
          </a:prstGeom>
        </p:spPr>
      </p:pic>
      <p:pic>
        <p:nvPicPr>
          <p:cNvPr id="16" name="Grafik 15" descr="Ein Bild, das Kreis, Diagramm, Reihe enthält.&#10;&#10;KI-generierte Inhalte können fehlerhaft sein.">
            <a:extLst>
              <a:ext uri="{FF2B5EF4-FFF2-40B4-BE49-F238E27FC236}">
                <a16:creationId xmlns:a16="http://schemas.microsoft.com/office/drawing/2014/main" id="{D3F02798-9A89-7511-6AE6-E402122DF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083" y="1099639"/>
            <a:ext cx="3703320" cy="1994095"/>
          </a:xfrm>
          <a:prstGeom prst="rect">
            <a:avLst/>
          </a:prstGeom>
        </p:spPr>
      </p:pic>
      <p:pic>
        <p:nvPicPr>
          <p:cNvPr id="22" name="Grafik 21" descr="Ein Bild, das Kreis, Diagramm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DE26D597-6140-BE85-E872-C0A523CA2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998" y="3844400"/>
            <a:ext cx="3703320" cy="196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BCAB5D-9E20-ACB7-3A8B-12D1AF81A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F8ED8-20FD-1B50-8FAF-25A123F43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1122363"/>
            <a:ext cx="32004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Example: Minimum Vertex Cover </a:t>
            </a:r>
          </a:p>
        </p:txBody>
      </p:sp>
      <p:pic>
        <p:nvPicPr>
          <p:cNvPr id="16" name="Grafik 15" descr="Ein Bild, das Kreis, Diagramm, Reihe enthält.&#10;&#10;KI-generierte Inhalte können fehlerhaft sein.">
            <a:extLst>
              <a:ext uri="{FF2B5EF4-FFF2-40B4-BE49-F238E27FC236}">
                <a16:creationId xmlns:a16="http://schemas.microsoft.com/office/drawing/2014/main" id="{3BCFD405-1F12-1B7F-F725-BE7B85F2E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658" y="2898009"/>
            <a:ext cx="2272972" cy="1223907"/>
          </a:xfrm>
          <a:prstGeom prst="rect">
            <a:avLst/>
          </a:prstGeom>
        </p:spPr>
      </p:pic>
      <p:pic>
        <p:nvPicPr>
          <p:cNvPr id="19" name="Grafik 18" descr="Ein Bild, das Kreis, Diagramm, Reihe enthält.&#10;&#10;KI-generierte Inhalte können fehlerhaft sein.">
            <a:extLst>
              <a:ext uri="{FF2B5EF4-FFF2-40B4-BE49-F238E27FC236}">
                <a16:creationId xmlns:a16="http://schemas.microsoft.com/office/drawing/2014/main" id="{081A9F09-9E78-F4D6-1228-0F519FA2B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670" y="522688"/>
            <a:ext cx="2189462" cy="1203814"/>
          </a:xfrm>
          <a:prstGeom prst="rect">
            <a:avLst/>
          </a:prstGeom>
        </p:spPr>
      </p:pic>
      <p:pic>
        <p:nvPicPr>
          <p:cNvPr id="14" name="Grafik 13" descr="Ein Bild, das Kreis, Reihe, Diagramm enthält.&#10;&#10;KI-generierte Inhalte können fehlerhaft sein.">
            <a:extLst>
              <a:ext uri="{FF2B5EF4-FFF2-40B4-BE49-F238E27FC236}">
                <a16:creationId xmlns:a16="http://schemas.microsoft.com/office/drawing/2014/main" id="{6215115B-5D9A-8642-25E2-3D9576018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670" y="5105867"/>
            <a:ext cx="2142152" cy="120307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0662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02062F-7F47-41E5-8574-2D1492D58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0661" y="3429000"/>
            <a:ext cx="466344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4568202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 descr="Ein Bild, das Kreis, Diagramm enthält.&#10;&#10;KI-generierte Inhalte können fehlerhaft sein.">
            <a:extLst>
              <a:ext uri="{FF2B5EF4-FFF2-40B4-BE49-F238E27FC236}">
                <a16:creationId xmlns:a16="http://schemas.microsoft.com/office/drawing/2014/main" id="{01FC1306-A217-AE04-8C4A-BC0EFC77C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080" y="4251339"/>
            <a:ext cx="3996972" cy="1700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1">
                <a:extLst>
                  <a:ext uri="{FF2B5EF4-FFF2-40B4-BE49-F238E27FC236}">
                    <a16:creationId xmlns:a16="http://schemas.microsoft.com/office/drawing/2014/main" id="{D9D9B426-C67C-754B-F932-5101E06461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1210" y="6106547"/>
                <a:ext cx="3812712" cy="66781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b="0" i="1" smtClean="0">
                              <a:effectLst/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e-DE" sz="2000" b="0" i="1" smtClean="0">
                              <a:effectLst/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sz="2000" b="0" i="1" smtClean="0">
                          <a:effectLst/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de-DE" sz="2000" b="0" i="1" smtClean="0">
                          <a:effectLst/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2000" b="0" i="1" smtClean="0">
                          <a:effectLst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000" b="0" i="1" smtClean="0">
                          <a:effectLst/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sz="2000" b="0" i="1" smtClean="0">
                          <a:effectLst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000" b="0" i="1" smtClean="0">
                          <a:effectLst/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000" b="0" i="1" smtClean="0">
                          <a:effectLst/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de-DE" sz="2000" dirty="0">
                  <a:effectLst/>
                </a:endParaRPr>
              </a:p>
            </p:txBody>
          </p:sp>
        </mc:Choice>
        <mc:Fallback xmlns="">
          <p:sp>
            <p:nvSpPr>
              <p:cNvPr id="3" name="Titel 1">
                <a:extLst>
                  <a:ext uri="{FF2B5EF4-FFF2-40B4-BE49-F238E27FC236}">
                    <a16:creationId xmlns:a16="http://schemas.microsoft.com/office/drawing/2014/main" id="{D9D9B426-C67C-754B-F932-5101E0646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210" y="6106547"/>
                <a:ext cx="3812712" cy="6678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94A46BFB-ABB9-E106-0293-DCBA48380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694" y="681046"/>
            <a:ext cx="3996968" cy="22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4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5C607-2F90-3D4D-DA82-3DF2ECA3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71F759-BC84-089A-89D8-3796A2D9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Minimum Vertex Cover: 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2-Approximation Algorithm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CCDBA2-ECD7-1DDA-D5EE-6F30F03CAD8E}"/>
              </a:ext>
            </a:extLst>
          </p:cNvPr>
          <p:cNvSpPr txBox="1">
            <a:spLocks/>
          </p:cNvSpPr>
          <p:nvPr/>
        </p:nvSpPr>
        <p:spPr>
          <a:xfrm>
            <a:off x="5656218" y="1463039"/>
            <a:ext cx="5542387" cy="43004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200" dirty="0">
                <a:latin typeface="+mn-lt"/>
                <a:ea typeface="+mn-ea"/>
                <a:cs typeface="+mn-cs"/>
              </a:rPr>
              <a:t>We can show that this approximation is a 2-approximation algorithm, meaning that the solution it produces will </a:t>
            </a:r>
            <a:r>
              <a:rPr lang="en-US" sz="2200" b="1" dirty="0">
                <a:latin typeface="+mn-lt"/>
                <a:ea typeface="+mn-ea"/>
                <a:cs typeface="+mn-cs"/>
              </a:rPr>
              <a:t>not be worse than 2 times the optimal solution</a:t>
            </a:r>
            <a:r>
              <a:rPr lang="en-US" sz="2200" dirty="0">
                <a:latin typeface="+mn-lt"/>
                <a:ea typeface="+mn-ea"/>
                <a:cs typeface="+mn-cs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200" i="1" dirty="0">
                <a:latin typeface="+mn-lt"/>
                <a:ea typeface="+mn-ea"/>
                <a:cs typeface="+mn-cs"/>
              </a:rPr>
              <a:t>proof.</a:t>
            </a:r>
          </a:p>
        </p:txBody>
      </p:sp>
    </p:spTree>
    <p:extLst>
      <p:ext uri="{BB962C8B-B14F-4D97-AF65-F5344CB8AC3E}">
        <p14:creationId xmlns:p14="http://schemas.microsoft.com/office/powerpoint/2010/main" val="228312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86A2AE-1C58-3BA2-A8A3-BE107276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48">
            <a:extLst>
              <a:ext uri="{FF2B5EF4-FFF2-40B4-BE49-F238E27FC236}">
                <a16:creationId xmlns:a16="http://schemas.microsoft.com/office/drawing/2014/main" id="{CFAF308A-6259-2E9E-36AA-D83E9DFF9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06815D-518B-880B-5737-EBE8A7AB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43" y="221439"/>
            <a:ext cx="9236700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Minimum Vertex Cover: </a:t>
            </a: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2-Approximation Algorithm</a:t>
            </a:r>
          </a:p>
        </p:txBody>
      </p:sp>
      <p:grpSp>
        <p:nvGrpSpPr>
          <p:cNvPr id="62" name="Group 50">
            <a:extLst>
              <a:ext uri="{FF2B5EF4-FFF2-40B4-BE49-F238E27FC236}">
                <a16:creationId xmlns:a16="http://schemas.microsoft.com/office/drawing/2014/main" id="{0C29C20B-37F7-2535-EC36-623D5B12F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9E9CD77-5CD9-2A13-8B53-475423201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2">
              <a:extLst>
                <a:ext uri="{FF2B5EF4-FFF2-40B4-BE49-F238E27FC236}">
                  <a16:creationId xmlns:a16="http://schemas.microsoft.com/office/drawing/2014/main" id="{CFF17DFE-89CF-5D7E-D3B3-D5B61307C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5D0DA72F-A587-C49B-8C7F-B4D0FDE5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1">
                <a:extLst>
                  <a:ext uri="{FF2B5EF4-FFF2-40B4-BE49-F238E27FC236}">
                    <a16:creationId xmlns:a16="http://schemas.microsoft.com/office/drawing/2014/main" id="{8AAE2CCE-1590-F68B-44B1-1C11E84FD0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3514" y="2763090"/>
                <a:ext cx="6713229" cy="376891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/>
                  <a:t>Let </a:t>
                </a:r>
                <a:r>
                  <a:rPr lang="en-US" sz="2400" b="1" dirty="0"/>
                  <a:t>M = set of edges </a:t>
                </a:r>
                <a:r>
                  <a:rPr lang="en-US" sz="2400" dirty="0"/>
                  <a:t>selected in step 1 of each iteration (one edge per iteration).</a:t>
                </a:r>
              </a:p>
              <a:p>
                <a:endParaRPr lang="en-US" sz="2400" dirty="0"/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Since we add both endpoints of each edge in M, the total number of vertices in the solution is: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de-DE" sz="24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p>
                          </m:sSup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=2∗|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400" b="1" dirty="0"/>
              </a:p>
              <a:p>
                <a:endParaRPr lang="en-US" sz="2400" b="1" dirty="0"/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We notice no two edges in M share an endpoint, since once an edge (</a:t>
                </a:r>
                <a:r>
                  <a:rPr lang="en-US" sz="2400" dirty="0" err="1"/>
                  <a:t>u,v</a:t>
                </a:r>
                <a:r>
                  <a:rPr lang="en-US" sz="2400" dirty="0"/>
                  <a:t>) is selected, all edges incident to u or v are deleted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/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Thus, in any vertex cover (including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) we must include at least on vertex for each edge on M. Therefore: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≥|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  <a:p>
                <a:endParaRPr lang="de-DE" sz="2400" b="1" dirty="0"/>
              </a:p>
              <a:p>
                <a:r>
                  <a:rPr lang="de-DE" sz="2400" b="1" dirty="0"/>
                  <a:t>Putting </a:t>
                </a:r>
                <a:r>
                  <a:rPr lang="de-DE" sz="2400" b="1" dirty="0" err="1"/>
                  <a:t>both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together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we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get</a:t>
                </a:r>
                <a:r>
                  <a:rPr lang="de-DE" sz="2400" b="1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de-DE" sz="24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p>
                          </m:sSup>
                        </m:e>
                      </m:d>
                      <m:r>
                        <a:rPr lang="de-DE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sz="2400" b="1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begChr m:val="|"/>
                          <m:endChr m:val="|"/>
                          <m:ctrlPr>
                            <a:rPr lang="de-DE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</m:d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de-D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de-DE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de-DE" sz="24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pPr marL="342900" indent="-342900">
                  <a:spcAft>
                    <a:spcPts val="600"/>
                  </a:spcAft>
                  <a:buFont typeface="+mj-lt"/>
                  <a:buAutoNum type="arabicPeriod"/>
                </a:pPr>
                <a:endParaRPr lang="en-US" sz="1700" b="1" dirty="0"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itel 1">
                <a:extLst>
                  <a:ext uri="{FF2B5EF4-FFF2-40B4-BE49-F238E27FC236}">
                    <a16:creationId xmlns:a16="http://schemas.microsoft.com/office/drawing/2014/main" id="{8AAE2CCE-1590-F68B-44B1-1C11E84FD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514" y="2763090"/>
                <a:ext cx="6713229" cy="3768911"/>
              </a:xfrm>
              <a:prstGeom prst="rect">
                <a:avLst/>
              </a:prstGeom>
              <a:blipFill>
                <a:blip r:embed="rId2"/>
                <a:stretch>
                  <a:fillRect l="-817" t="-2100" r="-5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1">
            <a:extLst>
              <a:ext uri="{FF2B5EF4-FFF2-40B4-BE49-F238E27FC236}">
                <a16:creationId xmlns:a16="http://schemas.microsoft.com/office/drawing/2014/main" id="{C0910F4A-AA84-DEA6-8EA8-BD34EB743F9A}"/>
              </a:ext>
            </a:extLst>
          </p:cNvPr>
          <p:cNvSpPr txBox="1">
            <a:spLocks/>
          </p:cNvSpPr>
          <p:nvPr/>
        </p:nvSpPr>
        <p:spPr>
          <a:xfrm>
            <a:off x="47727" y="2247293"/>
            <a:ext cx="4004288" cy="4059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i="1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00B050"/>
                </a:solidFill>
              </a:rPr>
              <a:t>Does it run in polynomial time?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00B050"/>
                </a:solidFill>
              </a:rPr>
              <a:t>Does it solve arbitrary instances?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2"/>
                </a:solidFill>
              </a:rPr>
              <a:t>Does it guarantee an approximation ratio?</a:t>
            </a: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914448A-8FEC-B4DF-C4E1-30FAB1819A3B}"/>
              </a:ext>
            </a:extLst>
          </p:cNvPr>
          <p:cNvSpPr txBox="1"/>
          <p:nvPr/>
        </p:nvSpPr>
        <p:spPr>
          <a:xfrm>
            <a:off x="4263514" y="2203079"/>
            <a:ext cx="7331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3.Does it guarantee an approximation ratio?</a:t>
            </a:r>
            <a:endParaRPr lang="en-US" sz="28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329444-B321-C39E-0021-ACAB435CA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48">
            <a:extLst>
              <a:ext uri="{FF2B5EF4-FFF2-40B4-BE49-F238E27FC236}">
                <a16:creationId xmlns:a16="http://schemas.microsoft.com/office/drawing/2014/main" id="{33B39A94-C81A-161A-615E-7FA95084D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7EC4-CF5F-1F69-2051-F8FBA891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43" y="221439"/>
            <a:ext cx="9236700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Minimum Vertex Cover: </a:t>
            </a: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2-Approximation Algorithm</a:t>
            </a:r>
          </a:p>
        </p:txBody>
      </p:sp>
      <p:grpSp>
        <p:nvGrpSpPr>
          <p:cNvPr id="62" name="Group 50">
            <a:extLst>
              <a:ext uri="{FF2B5EF4-FFF2-40B4-BE49-F238E27FC236}">
                <a16:creationId xmlns:a16="http://schemas.microsoft.com/office/drawing/2014/main" id="{4CE7AD81-69FD-4FFF-9104-52E745382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7416B6F-D910-C699-F9DA-0194074B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2">
              <a:extLst>
                <a:ext uri="{FF2B5EF4-FFF2-40B4-BE49-F238E27FC236}">
                  <a16:creationId xmlns:a16="http://schemas.microsoft.com/office/drawing/2014/main" id="{095A8F16-1253-72E8-8914-E1C632B31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50CDD032-A1DE-4EFF-E4DE-29B3429EF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021D915-B01A-C1F9-E6BC-E051C42D1DD5}"/>
              </a:ext>
            </a:extLst>
          </p:cNvPr>
          <p:cNvSpPr txBox="1">
            <a:spLocks/>
          </p:cNvSpPr>
          <p:nvPr/>
        </p:nvSpPr>
        <p:spPr>
          <a:xfrm>
            <a:off x="4140122" y="2247293"/>
            <a:ext cx="7243240" cy="420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400" b="1" i="1" dirty="0">
              <a:ea typeface="Cambria Math" panose="02040503050406030204" pitchFamily="18" charset="0"/>
            </a:endParaRPr>
          </a:p>
          <a:p>
            <a:r>
              <a:rPr lang="en-US" sz="2400" dirty="0"/>
              <a:t>Now the question is: </a:t>
            </a:r>
            <a:r>
              <a:rPr lang="en-US" sz="2400" b="1" dirty="0"/>
              <a:t>Can we do better than 2?</a:t>
            </a:r>
            <a:br>
              <a:rPr lang="en-US" sz="2400" dirty="0"/>
            </a:br>
            <a:r>
              <a:rPr lang="en-US" sz="2400" dirty="0"/>
              <a:t>Could we design a </a:t>
            </a:r>
            <a:r>
              <a:rPr lang="en-US" sz="2400" b="1" dirty="0"/>
              <a:t>1.9-approximation</a:t>
            </a:r>
            <a:r>
              <a:rPr lang="en-US" sz="2400" dirty="0"/>
              <a:t> or </a:t>
            </a:r>
            <a:r>
              <a:rPr lang="en-US" sz="2400" b="1" dirty="0"/>
              <a:t>1.5-approximation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r>
              <a:rPr lang="en-US" sz="2400" dirty="0"/>
              <a:t>Well, here’s what research tells us:</a:t>
            </a:r>
          </a:p>
          <a:p>
            <a:endParaRPr lang="en-US" sz="2400" dirty="0"/>
          </a:p>
          <a:p>
            <a:pPr marL="342900" lvl="0" indent="-342900" eaLnBrk="0" fontAlgn="base" hangingPunct="0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de-DE" sz="2400" b="1" dirty="0" err="1"/>
              <a:t>Khot</a:t>
            </a:r>
            <a:r>
              <a:rPr lang="de-DE" sz="2400" b="1" dirty="0"/>
              <a:t> &amp; Regev (2008)</a:t>
            </a:r>
          </a:p>
          <a:p>
            <a:pPr lvl="0"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de-DE" altLang="de-DE" sz="1900" dirty="0" err="1">
                <a:latin typeface="Arial" panose="020B0604020202020204" pitchFamily="34" charset="0"/>
              </a:rPr>
              <a:t>Assuming</a:t>
            </a:r>
            <a:r>
              <a:rPr lang="de-DE" altLang="de-DE" sz="1900" dirty="0">
                <a:latin typeface="Arial" panose="020B0604020202020204" pitchFamily="34" charset="0"/>
              </a:rPr>
              <a:t> </a:t>
            </a:r>
            <a:r>
              <a:rPr lang="de-DE" altLang="de-DE" sz="1900" dirty="0" err="1">
                <a:latin typeface="Arial" panose="020B0604020202020204" pitchFamily="34" charset="0"/>
              </a:rPr>
              <a:t>the</a:t>
            </a:r>
            <a:r>
              <a:rPr lang="de-DE" altLang="de-DE" sz="1900" dirty="0">
                <a:latin typeface="Arial" panose="020B0604020202020204" pitchFamily="34" charset="0"/>
              </a:rPr>
              <a:t> </a:t>
            </a:r>
            <a:r>
              <a:rPr lang="de-DE" altLang="de-DE" sz="1900" b="1" dirty="0">
                <a:latin typeface="Arial" panose="020B0604020202020204" pitchFamily="34" charset="0"/>
              </a:rPr>
              <a:t>UGC </a:t>
            </a:r>
            <a:r>
              <a:rPr lang="de-DE" altLang="de-DE" sz="1900" dirty="0" err="1">
                <a:latin typeface="Arial" panose="020B0604020202020204" pitchFamily="34" charset="0"/>
              </a:rPr>
              <a:t>is</a:t>
            </a:r>
            <a:r>
              <a:rPr lang="de-DE" altLang="de-DE" sz="1900" dirty="0">
                <a:latin typeface="Arial" panose="020B0604020202020204" pitchFamily="34" charset="0"/>
              </a:rPr>
              <a:t> </a:t>
            </a:r>
            <a:r>
              <a:rPr lang="de-DE" altLang="de-DE" sz="1900" dirty="0" err="1">
                <a:latin typeface="Arial" panose="020B0604020202020204" pitchFamily="34" charset="0"/>
              </a:rPr>
              <a:t>true</a:t>
            </a:r>
            <a:r>
              <a:rPr lang="de-DE" altLang="de-DE" sz="1900" dirty="0">
                <a:latin typeface="Arial" panose="020B0604020202020204" pitchFamily="34" charset="0"/>
              </a:rPr>
              <a:t>:</a:t>
            </a:r>
          </a:p>
          <a:p>
            <a:pPr lvl="0"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de-DE" altLang="de-DE" sz="1900" b="1" dirty="0" err="1">
                <a:latin typeface="Arial" panose="020B0604020202020204" pitchFamily="34" charset="0"/>
              </a:rPr>
              <a:t>No</a:t>
            </a:r>
            <a:r>
              <a:rPr lang="de-DE" altLang="de-DE" sz="1900" b="1" dirty="0">
                <a:latin typeface="Arial" panose="020B0604020202020204" pitchFamily="34" charset="0"/>
              </a:rPr>
              <a:t> polynomial-time </a:t>
            </a:r>
            <a:r>
              <a:rPr lang="de-DE" altLang="de-DE" sz="1900" b="1" dirty="0" err="1">
                <a:latin typeface="Arial" panose="020B0604020202020204" pitchFamily="34" charset="0"/>
              </a:rPr>
              <a:t>algorithm</a:t>
            </a:r>
            <a:r>
              <a:rPr lang="de-DE" altLang="de-DE" sz="1900" b="1" dirty="0">
                <a:latin typeface="Arial" panose="020B0604020202020204" pitchFamily="34" charset="0"/>
              </a:rPr>
              <a:t> </a:t>
            </a:r>
            <a:r>
              <a:rPr lang="de-DE" altLang="de-DE" sz="1900" b="1" dirty="0" err="1">
                <a:latin typeface="Arial" panose="020B0604020202020204" pitchFamily="34" charset="0"/>
              </a:rPr>
              <a:t>can</a:t>
            </a:r>
            <a:r>
              <a:rPr lang="de-DE" altLang="de-DE" sz="1900" b="1" dirty="0">
                <a:latin typeface="Arial" panose="020B0604020202020204" pitchFamily="34" charset="0"/>
              </a:rPr>
              <a:t> do </a:t>
            </a:r>
            <a:r>
              <a:rPr lang="de-DE" altLang="de-DE" sz="1900" b="1" dirty="0" err="1">
                <a:latin typeface="Arial" panose="020B0604020202020204" pitchFamily="34" charset="0"/>
              </a:rPr>
              <a:t>better</a:t>
            </a:r>
            <a:r>
              <a:rPr lang="de-DE" altLang="de-DE" sz="1900" b="1" dirty="0">
                <a:latin typeface="Arial" panose="020B0604020202020204" pitchFamily="34" charset="0"/>
              </a:rPr>
              <a:t> </a:t>
            </a:r>
            <a:r>
              <a:rPr lang="de-DE" altLang="de-DE" sz="1900" b="1" dirty="0" err="1">
                <a:latin typeface="Arial" panose="020B0604020202020204" pitchFamily="34" charset="0"/>
              </a:rPr>
              <a:t>than</a:t>
            </a:r>
            <a:r>
              <a:rPr lang="de-DE" altLang="de-DE" sz="1900" b="1" dirty="0">
                <a:latin typeface="Arial" panose="020B0604020202020204" pitchFamily="34" charset="0"/>
              </a:rPr>
              <a:t> a 2-approximation</a:t>
            </a:r>
            <a:r>
              <a:rPr lang="de-DE" altLang="de-DE" sz="1900" dirty="0">
                <a:latin typeface="Arial" panose="020B0604020202020204" pitchFamily="34" charset="0"/>
              </a:rPr>
              <a:t> </a:t>
            </a:r>
            <a:r>
              <a:rPr lang="de-DE" altLang="de-DE" sz="1900" dirty="0" err="1">
                <a:latin typeface="Arial" panose="020B0604020202020204" pitchFamily="34" charset="0"/>
              </a:rPr>
              <a:t>for</a:t>
            </a:r>
            <a:r>
              <a:rPr lang="de-DE" altLang="de-DE" sz="1900" dirty="0">
                <a:latin typeface="Arial" panose="020B0604020202020204" pitchFamily="34" charset="0"/>
              </a:rPr>
              <a:t> Vertex Cover</a:t>
            </a:r>
            <a:endParaRPr lang="en-US" sz="1900" dirty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/>
              <a:t>Dinur &amp; Safra (2005)</a:t>
            </a:r>
          </a:p>
          <a:p>
            <a:r>
              <a:rPr lang="en-US" sz="2400" dirty="0"/>
              <a:t>They proved that it's </a:t>
            </a:r>
            <a:r>
              <a:rPr lang="en-US" sz="2400" b="1" dirty="0"/>
              <a:t>NP-hard</a:t>
            </a:r>
            <a:r>
              <a:rPr lang="en-US" sz="2400" dirty="0"/>
              <a:t> to approximate the Minimum Vertex Cover to within a factor </a:t>
            </a:r>
            <a:r>
              <a:rPr lang="en-US" sz="2400" b="1" dirty="0"/>
              <a:t>better than ~1.36</a:t>
            </a:r>
            <a:r>
              <a:rPr lang="en-US" sz="2400" dirty="0"/>
              <a:t>.</a:t>
            </a:r>
          </a:p>
          <a:p>
            <a:r>
              <a:rPr lang="en-US" sz="2400" dirty="0"/>
              <a:t>That sets a </a:t>
            </a:r>
            <a:r>
              <a:rPr lang="en-US" sz="2400" b="1" dirty="0"/>
              <a:t>lower bound</a:t>
            </a:r>
            <a:r>
              <a:rPr lang="en-US" sz="2400" dirty="0"/>
              <a:t>: no algorithm can achieve better than 1.36 unless P = NP.</a:t>
            </a:r>
          </a:p>
          <a:p>
            <a:endParaRPr lang="de-DE" sz="2400" b="1" i="1" dirty="0">
              <a:ea typeface="Cambria Math" panose="02040503050406030204" pitchFamily="18" charset="0"/>
            </a:endParaRPr>
          </a:p>
          <a:p>
            <a:endParaRPr lang="en-US" sz="1700" b="1" i="1" dirty="0">
              <a:latin typeface="+mn-lt"/>
              <a:ea typeface="+mn-ea"/>
              <a:cs typeface="+mn-cs"/>
            </a:endParaRPr>
          </a:p>
          <a:p>
            <a:endParaRPr lang="en-US" sz="1700" b="1" i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2F41465-CA8B-B089-3CCE-B9A8C02E33AD}"/>
              </a:ext>
            </a:extLst>
          </p:cNvPr>
          <p:cNvSpPr txBox="1">
            <a:spLocks/>
          </p:cNvSpPr>
          <p:nvPr/>
        </p:nvSpPr>
        <p:spPr>
          <a:xfrm>
            <a:off x="47727" y="2247293"/>
            <a:ext cx="4004288" cy="4059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i="1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00B050"/>
                </a:solidFill>
              </a:rPr>
              <a:t>Does it run in polynomial time?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00B050"/>
                </a:solidFill>
              </a:rPr>
              <a:t>Does it solve arbitrary instances?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00B050"/>
                </a:solidFill>
              </a:rPr>
              <a:t>Does it guarantee an approximation ratio?</a:t>
            </a:r>
            <a:endParaRPr lang="en-US" sz="2000" i="1" dirty="0">
              <a:solidFill>
                <a:srgbClr val="00B05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007FB6C-0743-D8C4-F1D9-935886B66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43" y="96460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668A5864-D534-5FF1-15B3-4B12EFA77771}"/>
                  </a:ext>
                </a:extLst>
              </p:cNvPr>
              <p:cNvSpPr txBox="1"/>
              <p:nvPr/>
            </p:nvSpPr>
            <p:spPr>
              <a:xfrm>
                <a:off x="9527" y="5272250"/>
                <a:ext cx="404248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i="1" dirty="0"/>
                  <a:t>This proves that the greedy algorithm gives a 2-approximation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endParaRPr lang="de-DE" b="1" i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668A5864-D534-5FF1-15B3-4B12EFA77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7" y="5272250"/>
                <a:ext cx="4042488" cy="646331"/>
              </a:xfrm>
              <a:prstGeom prst="rect">
                <a:avLst/>
              </a:prstGeom>
              <a:blipFill>
                <a:blip r:embed="rId2"/>
                <a:stretch>
                  <a:fillRect l="-1357" t="-4717" r="-1508" b="-150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39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14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16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22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Video 4" descr="Weiße 3D-Zahlen">
            <a:extLst>
              <a:ext uri="{FF2B5EF4-FFF2-40B4-BE49-F238E27FC236}">
                <a16:creationId xmlns:a16="http://schemas.microsoft.com/office/drawing/2014/main" id="{B33FB4F2-EFCC-DF97-E70D-1310A495A9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284" r="1" b="1"/>
          <a:stretch>
            <a:fillRect/>
          </a:stretch>
        </p:blipFill>
        <p:spPr>
          <a:xfrm>
            <a:off x="-13347" y="5962"/>
            <a:ext cx="12205463" cy="6846075"/>
          </a:xfrm>
          <a:prstGeom prst="rect">
            <a:avLst/>
          </a:prstGeom>
        </p:spPr>
      </p:pic>
      <p:sp>
        <p:nvSpPr>
          <p:cNvPr id="40" name="Titel 1">
            <a:extLst>
              <a:ext uri="{FF2B5EF4-FFF2-40B4-BE49-F238E27FC236}">
                <a16:creationId xmlns:a16="http://schemas.microsoft.com/office/drawing/2014/main" id="{74DCA35C-38DD-C786-A168-0A77ED04865F}"/>
              </a:ext>
            </a:extLst>
          </p:cNvPr>
          <p:cNvSpPr txBox="1">
            <a:spLocks/>
          </p:cNvSpPr>
          <p:nvPr/>
        </p:nvSpPr>
        <p:spPr>
          <a:xfrm>
            <a:off x="2704061" y="1636216"/>
            <a:ext cx="7315200" cy="270201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masis MT Pro Medium" panose="02040604050005020304" pitchFamily="18" charset="0"/>
              </a:rPr>
              <a:t>Limitations of Approximation</a:t>
            </a:r>
          </a:p>
          <a:p>
            <a:pPr algn="ctr">
              <a:spcAft>
                <a:spcPts val="600"/>
              </a:spcAft>
            </a:pPr>
            <a:r>
              <a:rPr lang="en-US" sz="4800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masis MT Pro Medium" panose="02040604050005020304" pitchFamily="18" charset="0"/>
              </a:rPr>
              <a:t>Algorithms</a:t>
            </a:r>
          </a:p>
        </p:txBody>
      </p:sp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9E054971-9E23-6347-DECA-10D5210E1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eo 4" descr="Weiße 3D-Zahlen">
            <a:extLst>
              <a:ext uri="{FF2B5EF4-FFF2-40B4-BE49-F238E27FC236}">
                <a16:creationId xmlns:a16="http://schemas.microsoft.com/office/drawing/2014/main" id="{93011B49-FD95-0E34-7DC0-FAA777AA4F3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end="7543"/>
                </p14:media>
              </p:ext>
            </p:extLst>
          </p:nvPr>
        </p:nvPicPr>
        <p:blipFill>
          <a:blip r:embed="rId6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10">
            <a:extLst>
              <a:ext uri="{FF2B5EF4-FFF2-40B4-BE49-F238E27FC236}">
                <a16:creationId xmlns:a16="http://schemas.microsoft.com/office/drawing/2014/main" id="{E3F22853-AA07-10C1-F459-49E5D4170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D83108D7-C203-3077-AAD0-921DC3459F7E}"/>
              </a:ext>
            </a:extLst>
          </p:cNvPr>
          <p:cNvSpPr txBox="1">
            <a:spLocks/>
          </p:cNvSpPr>
          <p:nvPr/>
        </p:nvSpPr>
        <p:spPr>
          <a:xfrm>
            <a:off x="402812" y="1554434"/>
            <a:ext cx="11373143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200" dirty="0" err="1">
                <a:solidFill>
                  <a:srgbClr val="FFFFFF"/>
                </a:solidFill>
              </a:rPr>
              <a:t>Limitations</a:t>
            </a:r>
            <a:r>
              <a:rPr lang="de-DE" sz="5200" dirty="0">
                <a:solidFill>
                  <a:srgbClr val="FFFFFF"/>
                </a:solidFill>
              </a:rPr>
              <a:t> </a:t>
            </a:r>
            <a:r>
              <a:rPr lang="de-DE" sz="5200" dirty="0" err="1">
                <a:solidFill>
                  <a:srgbClr val="FFFFFF"/>
                </a:solidFill>
              </a:rPr>
              <a:t>of</a:t>
            </a:r>
            <a:r>
              <a:rPr lang="de-DE" sz="5200" dirty="0">
                <a:solidFill>
                  <a:srgbClr val="FFFFFF"/>
                </a:solidFill>
              </a:rPr>
              <a:t> Approximation </a:t>
            </a:r>
            <a:r>
              <a:rPr lang="de-DE" sz="5200" dirty="0" err="1">
                <a:solidFill>
                  <a:srgbClr val="FFFFFF"/>
                </a:solidFill>
              </a:rPr>
              <a:t>Algorithms</a:t>
            </a:r>
            <a:endParaRPr lang="de-DE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 descr="Luftbild einer Insel">
            <a:extLst>
              <a:ext uri="{FF2B5EF4-FFF2-40B4-BE49-F238E27FC236}">
                <a16:creationId xmlns:a16="http://schemas.microsoft.com/office/drawing/2014/main" id="{8FCD6520-21C1-5C99-2412-81A563F751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22951" b="2079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11A33B7-E742-D826-8A7A-B2B578F28639}"/>
              </a:ext>
            </a:extLst>
          </p:cNvPr>
          <p:cNvSpPr/>
          <p:nvPr/>
        </p:nvSpPr>
        <p:spPr>
          <a:xfrm>
            <a:off x="674914" y="3853543"/>
            <a:ext cx="163286" cy="130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57CED06-C55C-95F8-20E1-F2E7FF1CF9D4}"/>
              </a:ext>
            </a:extLst>
          </p:cNvPr>
          <p:cNvSpPr/>
          <p:nvPr/>
        </p:nvSpPr>
        <p:spPr>
          <a:xfrm>
            <a:off x="1351296" y="779858"/>
            <a:ext cx="163286" cy="130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6BE3850-FD83-67B2-9861-8AD4C5567CB7}"/>
              </a:ext>
            </a:extLst>
          </p:cNvPr>
          <p:cNvSpPr/>
          <p:nvPr/>
        </p:nvSpPr>
        <p:spPr>
          <a:xfrm>
            <a:off x="8132240" y="1755902"/>
            <a:ext cx="163286" cy="130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C7F3A22-0B56-BF75-E200-A44FC418B8CC}"/>
              </a:ext>
            </a:extLst>
          </p:cNvPr>
          <p:cNvSpPr/>
          <p:nvPr/>
        </p:nvSpPr>
        <p:spPr>
          <a:xfrm>
            <a:off x="412983" y="2035634"/>
            <a:ext cx="163286" cy="130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96EA88F-CBDD-A72E-D7D2-3D5970BBB4DB}"/>
              </a:ext>
            </a:extLst>
          </p:cNvPr>
          <p:cNvSpPr/>
          <p:nvPr/>
        </p:nvSpPr>
        <p:spPr>
          <a:xfrm>
            <a:off x="3868464" y="5505970"/>
            <a:ext cx="163286" cy="130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F4D9315-E827-FFCB-143D-457DB0EFE16B}"/>
              </a:ext>
            </a:extLst>
          </p:cNvPr>
          <p:cNvSpPr/>
          <p:nvPr/>
        </p:nvSpPr>
        <p:spPr>
          <a:xfrm>
            <a:off x="6858244" y="5033359"/>
            <a:ext cx="163286" cy="130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31EC4B6-19E7-EE36-6B78-F45083ACC1FF}"/>
              </a:ext>
            </a:extLst>
          </p:cNvPr>
          <p:cNvSpPr/>
          <p:nvPr/>
        </p:nvSpPr>
        <p:spPr>
          <a:xfrm>
            <a:off x="4031750" y="4668138"/>
            <a:ext cx="163286" cy="130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409A4B7-536A-66C0-F9C7-24C4139CA591}"/>
              </a:ext>
            </a:extLst>
          </p:cNvPr>
          <p:cNvSpPr/>
          <p:nvPr/>
        </p:nvSpPr>
        <p:spPr>
          <a:xfrm>
            <a:off x="9252123" y="255875"/>
            <a:ext cx="163286" cy="130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DEABB59-5560-9B24-2ABE-E30B6C37CFB1}"/>
              </a:ext>
            </a:extLst>
          </p:cNvPr>
          <p:cNvCxnSpPr>
            <a:cxnSpLocks/>
            <a:stCxn id="19" idx="2"/>
            <a:endCxn id="9" idx="7"/>
          </p:cNvCxnSpPr>
          <p:nvPr/>
        </p:nvCxnSpPr>
        <p:spPr>
          <a:xfrm flipH="1">
            <a:off x="1490669" y="321189"/>
            <a:ext cx="7761454" cy="47779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04AEFD71-B2E7-9AE4-FD95-662818624075}"/>
              </a:ext>
            </a:extLst>
          </p:cNvPr>
          <p:cNvCxnSpPr>
            <a:cxnSpLocks/>
            <a:stCxn id="9" idx="3"/>
            <a:endCxn id="13" idx="7"/>
          </p:cNvCxnSpPr>
          <p:nvPr/>
        </p:nvCxnSpPr>
        <p:spPr>
          <a:xfrm flipH="1">
            <a:off x="552356" y="891356"/>
            <a:ext cx="822853" cy="116340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1E5B6819-841F-7D61-3D8E-8967EEED65E4}"/>
              </a:ext>
            </a:extLst>
          </p:cNvPr>
          <p:cNvCxnSpPr>
            <a:cxnSpLocks/>
            <a:stCxn id="9" idx="4"/>
            <a:endCxn id="17" idx="1"/>
          </p:cNvCxnSpPr>
          <p:nvPr/>
        </p:nvCxnSpPr>
        <p:spPr>
          <a:xfrm>
            <a:off x="1432939" y="910486"/>
            <a:ext cx="2622724" cy="377678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691382B5-7E10-7AFB-45B3-B3645176E14C}"/>
              </a:ext>
            </a:extLst>
          </p:cNvPr>
          <p:cNvCxnSpPr>
            <a:endCxn id="7" idx="1"/>
          </p:cNvCxnSpPr>
          <p:nvPr/>
        </p:nvCxnSpPr>
        <p:spPr>
          <a:xfrm>
            <a:off x="500743" y="2188029"/>
            <a:ext cx="198084" cy="168464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FE3CAB91-918B-CFE6-F825-6C4BE2916E1E}"/>
              </a:ext>
            </a:extLst>
          </p:cNvPr>
          <p:cNvCxnSpPr>
            <a:stCxn id="19" idx="0"/>
            <a:endCxn id="11" idx="0"/>
          </p:cNvCxnSpPr>
          <p:nvPr/>
        </p:nvCxnSpPr>
        <p:spPr>
          <a:xfrm flipH="1">
            <a:off x="8213883" y="255875"/>
            <a:ext cx="1119883" cy="150002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B57CBAF2-2620-51B3-9141-45CFF3046180}"/>
              </a:ext>
            </a:extLst>
          </p:cNvPr>
          <p:cNvCxnSpPr>
            <a:cxnSpLocks/>
            <a:stCxn id="17" idx="5"/>
            <a:endCxn id="15" idx="2"/>
          </p:cNvCxnSpPr>
          <p:nvPr/>
        </p:nvCxnSpPr>
        <p:spPr>
          <a:xfrm>
            <a:off x="4171123" y="4779636"/>
            <a:ext cx="2687121" cy="3190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6448F5C1-7687-39CF-E128-4A2A7455173E}"/>
              </a:ext>
            </a:extLst>
          </p:cNvPr>
          <p:cNvCxnSpPr>
            <a:cxnSpLocks/>
            <a:stCxn id="14" idx="1"/>
            <a:endCxn id="7" idx="5"/>
          </p:cNvCxnSpPr>
          <p:nvPr/>
        </p:nvCxnSpPr>
        <p:spPr>
          <a:xfrm flipH="1" flipV="1">
            <a:off x="814287" y="3965041"/>
            <a:ext cx="3078090" cy="156005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454663BB-DAA0-DABA-8765-C3D9E8A1024E}"/>
              </a:ext>
            </a:extLst>
          </p:cNvPr>
          <p:cNvCxnSpPr>
            <a:stCxn id="14" idx="2"/>
            <a:endCxn id="11" idx="3"/>
          </p:cNvCxnSpPr>
          <p:nvPr/>
        </p:nvCxnSpPr>
        <p:spPr>
          <a:xfrm flipV="1">
            <a:off x="3868464" y="1867400"/>
            <a:ext cx="4287689" cy="370388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8FFC0A28-2973-9CBD-DDB2-4ECF82B17296}"/>
              </a:ext>
            </a:extLst>
          </p:cNvPr>
          <p:cNvCxnSpPr>
            <a:stCxn id="15" idx="0"/>
            <a:endCxn id="13" idx="6"/>
          </p:cNvCxnSpPr>
          <p:nvPr/>
        </p:nvCxnSpPr>
        <p:spPr>
          <a:xfrm flipH="1" flipV="1">
            <a:off x="576269" y="2100948"/>
            <a:ext cx="6363618" cy="293241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5EFB5D35-2591-AC6E-AF0D-51A25A7AF41E}"/>
              </a:ext>
            </a:extLst>
          </p:cNvPr>
          <p:cNvCxnSpPr>
            <a:cxnSpLocks/>
            <a:stCxn id="7" idx="7"/>
            <a:endCxn id="11" idx="1"/>
          </p:cNvCxnSpPr>
          <p:nvPr/>
        </p:nvCxnSpPr>
        <p:spPr>
          <a:xfrm flipV="1">
            <a:off x="814287" y="1775032"/>
            <a:ext cx="7341866" cy="209764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997D5382-D82A-8B5C-30E9-295EEFB1D58A}"/>
              </a:ext>
            </a:extLst>
          </p:cNvPr>
          <p:cNvCxnSpPr>
            <a:cxnSpLocks/>
            <a:stCxn id="9" idx="7"/>
            <a:endCxn id="11" idx="0"/>
          </p:cNvCxnSpPr>
          <p:nvPr/>
        </p:nvCxnSpPr>
        <p:spPr>
          <a:xfrm>
            <a:off x="1490669" y="798988"/>
            <a:ext cx="6723214" cy="95691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FF5C0AD-0CC3-6DBC-F3C7-5EA37B0B9DA4}"/>
              </a:ext>
            </a:extLst>
          </p:cNvPr>
          <p:cNvCxnSpPr>
            <a:stCxn id="13" idx="0"/>
            <a:endCxn id="19" idx="3"/>
          </p:cNvCxnSpPr>
          <p:nvPr/>
        </p:nvCxnSpPr>
        <p:spPr>
          <a:xfrm flipV="1">
            <a:off x="494626" y="367373"/>
            <a:ext cx="8781410" cy="166826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F465550E-570A-D68B-DFAE-907795B7BC7A}"/>
              </a:ext>
            </a:extLst>
          </p:cNvPr>
          <p:cNvCxnSpPr>
            <a:stCxn id="9" idx="2"/>
            <a:endCxn id="15" idx="1"/>
          </p:cNvCxnSpPr>
          <p:nvPr/>
        </p:nvCxnSpPr>
        <p:spPr>
          <a:xfrm>
            <a:off x="1351296" y="845172"/>
            <a:ext cx="5530861" cy="420731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751E0107-F8E1-E4C9-AB5F-61FB4D70F6C5}"/>
              </a:ext>
            </a:extLst>
          </p:cNvPr>
          <p:cNvCxnSpPr>
            <a:cxnSpLocks/>
            <a:stCxn id="11" idx="4"/>
            <a:endCxn id="15" idx="0"/>
          </p:cNvCxnSpPr>
          <p:nvPr/>
        </p:nvCxnSpPr>
        <p:spPr>
          <a:xfrm flipH="1">
            <a:off x="6939887" y="1886530"/>
            <a:ext cx="1273996" cy="314682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CC23BAD1-6727-3828-C732-C890DF528412}"/>
              </a:ext>
            </a:extLst>
          </p:cNvPr>
          <p:cNvCxnSpPr>
            <a:cxnSpLocks/>
            <a:stCxn id="15" idx="4"/>
            <a:endCxn id="14" idx="7"/>
          </p:cNvCxnSpPr>
          <p:nvPr/>
        </p:nvCxnSpPr>
        <p:spPr>
          <a:xfrm flipH="1">
            <a:off x="4007837" y="5163987"/>
            <a:ext cx="2932050" cy="36111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0AD417B9-774F-5E66-168C-CFCFF8319506}"/>
              </a:ext>
            </a:extLst>
          </p:cNvPr>
          <p:cNvCxnSpPr>
            <a:cxnSpLocks/>
            <a:stCxn id="17" idx="2"/>
            <a:endCxn id="13" idx="5"/>
          </p:cNvCxnSpPr>
          <p:nvPr/>
        </p:nvCxnSpPr>
        <p:spPr>
          <a:xfrm flipH="1" flipV="1">
            <a:off x="552356" y="2147132"/>
            <a:ext cx="3479394" cy="258632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1" name="3D-Modell 70" descr="Spielzeugflugzeug 1235">
                <a:extLst>
                  <a:ext uri="{FF2B5EF4-FFF2-40B4-BE49-F238E27FC236}">
                    <a16:creationId xmlns:a16="http://schemas.microsoft.com/office/drawing/2014/main" id="{7F758770-1F9D-0076-D4C6-3826FE4375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34226557"/>
                  </p:ext>
                </p:extLst>
              </p:nvPr>
            </p:nvGraphicFramePr>
            <p:xfrm>
              <a:off x="6118260" y="4246008"/>
              <a:ext cx="1595423" cy="153844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595423" cy="1538444"/>
                    </a:xfrm>
                    <a:prstGeom prst="rect">
                      <a:avLst/>
                    </a:prstGeom>
                  </am3d:spPr>
                  <am3d:camera>
                    <am3d:pos x="0" y="0" z="72044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14693" d="1000000"/>
                    <am3d:preTrans dx="0" dy="-449494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612207" ay="-2198651" az="-729941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2221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1" name="3D-Modell 70" descr="Spielzeugflugzeug 1235">
                <a:extLst>
                  <a:ext uri="{FF2B5EF4-FFF2-40B4-BE49-F238E27FC236}">
                    <a16:creationId xmlns:a16="http://schemas.microsoft.com/office/drawing/2014/main" id="{7F758770-1F9D-0076-D4C6-3826FE4375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8260" y="4246008"/>
                <a:ext cx="1595423" cy="1538444"/>
              </a:xfrm>
              <a:prstGeom prst="rect">
                <a:avLst/>
              </a:prstGeom>
            </p:spPr>
          </p:pic>
        </mc:Fallback>
      </mc:AlternateContent>
      <p:sp>
        <p:nvSpPr>
          <p:cNvPr id="72" name="Titel 1">
            <a:extLst>
              <a:ext uri="{FF2B5EF4-FFF2-40B4-BE49-F238E27FC236}">
                <a16:creationId xmlns:a16="http://schemas.microsoft.com/office/drawing/2014/main" id="{4E56803C-3537-AC16-5B9A-3AB9882D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845" y="94821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The Travelling Salesman (TSP)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64252C6F-50F8-4243-9805-6C63353BEA4F}"/>
              </a:ext>
            </a:extLst>
          </p:cNvPr>
          <p:cNvSpPr txBox="1"/>
          <p:nvPr/>
        </p:nvSpPr>
        <p:spPr>
          <a:xfrm>
            <a:off x="8475627" y="3742012"/>
            <a:ext cx="37163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>
                <a:ln w="22225">
                  <a:solidFill>
                    <a:schemeClr val="bg1"/>
                  </a:solidFill>
                  <a:miter lim="800000"/>
                </a:ln>
                <a:solidFill>
                  <a:srgbClr val="FFFFFF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Given a complete graph G=(V,E) with nonnegative edge weights, find a minimum cost cycle visiting every vertex exactly once.</a:t>
            </a:r>
          </a:p>
        </p:txBody>
      </p:sp>
    </p:spTree>
    <p:extLst>
      <p:ext uri="{BB962C8B-B14F-4D97-AF65-F5344CB8AC3E}">
        <p14:creationId xmlns:p14="http://schemas.microsoft.com/office/powerpoint/2010/main" val="249265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5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.0017"/>
                                          </p:val>
                                        </p:tav>
                                        <p:tav tm="2250">
                                          <p:val>
                                            <p:fltVal val="0.014"/>
                                          </p:val>
                                        </p:tav>
                                        <p:tav tm="3370">
                                          <p:val>
                                            <p:fltVal val="0.0472"/>
                                          </p:val>
                                        </p:tav>
                                        <p:tav tm="4490">
                                          <p:val>
                                            <p:fltVal val="0.1127"/>
                                          </p:val>
                                        </p:tav>
                                        <p:tav tm="5620">
                                          <p:val>
                                            <p:fltVal val="0.2211"/>
                                          </p:val>
                                        </p:tav>
                                        <p:tav tm="6740">
                                          <p:val>
                                            <p:fltVal val="0.3815"/>
                                          </p:val>
                                        </p:tav>
                                        <p:tav tm="7870">
                                          <p:val>
                                            <p:fltVal val="0.605"/>
                                          </p:val>
                                        </p:tav>
                                        <p:tav tm="8990">
                                          <p:val>
                                            <p:fltVal val="0.9054"/>
                                          </p:val>
                                        </p:tav>
                                        <p:tav tm="10110">
                                          <p:val>
                                            <p:fltVal val="1.2876"/>
                                          </p:val>
                                        </p:tav>
                                        <p:tav tm="11240">
                                          <p:val>
                                            <p:fltVal val="1.7647"/>
                                          </p:val>
                                        </p:tav>
                                        <p:tav tm="12360">
                                          <p:val>
                                            <p:fltVal val="2.3529"/>
                                          </p:val>
                                        </p:tav>
                                        <p:tav tm="13480">
                                          <p:val>
                                            <p:fltVal val="2.9813"/>
                                          </p:val>
                                        </p:tav>
                                        <p:tav tm="14610">
                                          <p:val>
                                            <p:fltVal val="3.5055"/>
                                          </p:val>
                                        </p:tav>
                                        <p:tav tm="15730">
                                          <p:val>
                                            <p:fltVal val="3.9334"/>
                                          </p:val>
                                        </p:tav>
                                        <p:tav tm="16850">
                                          <p:val>
                                            <p:fltVal val="4.2681"/>
                                          </p:val>
                                        </p:tav>
                                        <p:tav tm="17980">
                                          <p:val>
                                            <p:fltVal val="4.5242"/>
                                          </p:val>
                                        </p:tav>
                                        <p:tav tm="19100">
                                          <p:val>
                                            <p:fltVal val="4.7137"/>
                                          </p:val>
                                        </p:tav>
                                        <p:tav tm="20220">
                                          <p:val>
                                            <p:fltVal val="4.8438"/>
                                          </p:val>
                                        </p:tav>
                                        <p:tav tm="21350">
                                          <p:val>
                                            <p:fltVal val="4.9269"/>
                                          </p:val>
                                        </p:tav>
                                        <p:tav tm="22470">
                                          <p:val>
                                            <p:fltVal val="4.9736"/>
                                          </p:val>
                                        </p:tav>
                                        <p:tav tm="23600">
                                          <p:val>
                                            <p:fltVal val="4.9944"/>
                                          </p:val>
                                        </p:tav>
                                        <p:tav tm="24720">
                                          <p:val>
                                            <p:fltVal val="4.9998"/>
                                          </p:val>
                                        </p:tav>
                                        <p:tav tm="25840">
                                          <p:val>
                                            <p:fltVal val="4.5262"/>
                                          </p:val>
                                        </p:tav>
                                        <p:tav tm="26970">
                                          <p:val>
                                            <p:fltVal val="2.4454"/>
                                          </p:val>
                                        </p:tav>
                                        <p:tav tm="28090">
                                          <p:val>
                                            <p:fltVal val="-0.6987"/>
                                          </p:val>
                                        </p:tav>
                                        <p:tav tm="29210">
                                          <p:val>
                                            <p:fltVal val="-4.7001"/>
                                          </p:val>
                                        </p:tav>
                                        <p:tav tm="30340">
                                          <p:val>
                                            <p:fltVal val="-9.4493"/>
                                          </p:val>
                                        </p:tav>
                                        <p:tav tm="31460">
                                          <p:val>
                                            <p:fltVal val="-14.8744"/>
                                          </p:val>
                                        </p:tav>
                                        <p:tav tm="32580">
                                          <p:val>
                                            <p:fltVal val="-20.923"/>
                                          </p:val>
                                        </p:tav>
                                        <p:tav tm="33710">
                                          <p:val>
                                            <p:fltVal val="-27.4931"/>
                                          </p:val>
                                        </p:tav>
                                        <p:tav tm="34830">
                                          <p:val>
                                            <p:fltVal val="-34.6709"/>
                                          </p:val>
                                        </p:tav>
                                        <p:tav tm="35960">
                                          <p:val>
                                            <p:fltVal val="-42.3729"/>
                                          </p:val>
                                        </p:tav>
                                        <p:tav tm="37080">
                                          <p:val>
                                            <p:fltVal val="-50.5763"/>
                                          </p:val>
                                        </p:tav>
                                        <p:tav tm="38200">
                                          <p:val>
                                            <p:fltVal val="-59.2613"/>
                                          </p:val>
                                        </p:tav>
                                        <p:tav tm="39330">
                                          <p:val>
                                            <p:fltVal val="-68.4108"/>
                                          </p:val>
                                        </p:tav>
                                        <p:tav tm="40450">
                                          <p:val>
                                            <p:fltVal val="-78.0095"/>
                                          </p:val>
                                        </p:tav>
                                        <p:tav tm="41570">
                                          <p:val>
                                            <p:fltVal val="-87.9524"/>
                                          </p:val>
                                        </p:tav>
                                        <p:tav tm="42700">
                                          <p:val>
                                            <p:fltVal val="-98.4063"/>
                                          </p:val>
                                        </p:tav>
                                        <p:tav tm="43820">
                                          <p:val>
                                            <p:fltVal val="-109.2726"/>
                                          </p:val>
                                        </p:tav>
                                        <p:tav tm="44940">
                                          <p:val>
                                            <p:fltVal val="-120.5411"/>
                                          </p:val>
                                        </p:tav>
                                        <p:tav tm="46070">
                                          <p:val>
                                            <p:fltVal val="-132.2023"/>
                                          </p:val>
                                        </p:tav>
                                        <p:tav tm="47190">
                                          <p:val>
                                            <p:fltVal val="-144.2478"/>
                                          </p:val>
                                        </p:tav>
                                        <p:tav tm="48310">
                                          <p:val>
                                            <p:fltVal val="-156.6693"/>
                                          </p:val>
                                        </p:tav>
                                        <p:tav tm="49440">
                                          <p:val>
                                            <p:fltVal val="-169.3438"/>
                                          </p:val>
                                        </p:tav>
                                        <p:tav tm="50560">
                                          <p:val>
                                            <p:fltVal val="-182.3622"/>
                                          </p:val>
                                        </p:tav>
                                        <p:tav tm="51690">
                                          <p:val>
                                            <p:fltVal val="-195.2648"/>
                                          </p:val>
                                        </p:tav>
                                        <p:tav tm="52810">
                                          <p:val>
                                            <p:fltVal val="-207.9209"/>
                                          </p:val>
                                        </p:tav>
                                        <p:tav tm="53930">
                                          <p:val>
                                            <p:fltVal val="-220.0976"/>
                                          </p:val>
                                        </p:tav>
                                        <p:tav tm="55060">
                                          <p:val>
                                            <p:fltVal val="-231.90221"/>
                                          </p:val>
                                        </p:tav>
                                        <p:tav tm="56180">
                                          <p:val>
                                            <p:fltVal val="-243.4277"/>
                                          </p:val>
                                        </p:tav>
                                        <p:tav tm="57300">
                                          <p:val>
                                            <p:fltVal val="-254.45959"/>
                                          </p:val>
                                        </p:tav>
                                        <p:tav tm="58430">
                                          <p:val>
                                            <p:fltVal val="-265.09329"/>
                                          </p:val>
                                        </p:tav>
                                        <p:tav tm="59550">
                                          <p:val>
                                            <p:fltVal val="-275.4086"/>
                                          </p:val>
                                        </p:tav>
                                        <p:tav tm="60670">
                                          <p:val>
                                            <p:fltVal val="-285.21021"/>
                                          </p:val>
                                        </p:tav>
                                        <p:tav tm="61800">
                                          <p:val>
                                            <p:fltVal val="-294.5798"/>
                                          </p:val>
                                        </p:tav>
                                        <p:tav tm="62920">
                                          <p:val>
                                            <p:fltVal val="-303.5816"/>
                                          </p:val>
                                        </p:tav>
                                        <p:tav tm="64040">
                                          <p:val>
                                            <p:fltVal val="-312.0397"/>
                                          </p:val>
                                        </p:tav>
                                        <p:tav tm="65170">
                                          <p:val>
                                            <p:fltVal val="-320.0191"/>
                                          </p:val>
                                        </p:tav>
                                        <p:tav tm="66290">
                                          <p:val>
                                            <p:fltVal val="-327.56451"/>
                                          </p:val>
                                        </p:tav>
                                        <p:tav tm="67420">
                                          <p:val>
                                            <p:fltVal val="-334.51791"/>
                                          </p:val>
                                        </p:tav>
                                        <p:tav tm="68540">
                                          <p:val>
                                            <p:fltVal val="-340.9765"/>
                                          </p:val>
                                        </p:tav>
                                        <p:tav tm="69660">
                                          <p:val>
                                            <p:fltVal val="-346.7908"/>
                                          </p:val>
                                        </p:tav>
                                        <p:tav tm="70790">
                                          <p:val>
                                            <p:fltVal val="-351.9791"/>
                                          </p:val>
                                        </p:tav>
                                        <p:tav tm="71910">
                                          <p:val>
                                            <p:fltVal val="-356.52319"/>
                                          </p:val>
                                        </p:tav>
                                        <p:tav tm="73030">
                                          <p:val>
                                            <p:fltVal val="-360.2634"/>
                                          </p:val>
                                        </p:tav>
                                        <p:tav tm="74160">
                                          <p:val>
                                            <p:fltVal val="-363.12009"/>
                                          </p:val>
                                        </p:tav>
                                        <p:tav tm="75280">
                                          <p:val>
                                            <p:fltVal val="-364.84369"/>
                                          </p:val>
                                        </p:tav>
                                        <p:tav tm="76400">
                                          <p:val>
                                            <p:fltVal val="-364.9968"/>
                                          </p:val>
                                        </p:tav>
                                        <p:tav tm="77530">
                                          <p:val>
                                            <p:fltVal val="-364.95801"/>
                                          </p:val>
                                        </p:tav>
                                        <p:tav tm="78650">
                                          <p:val>
                                            <p:fltVal val="-364.8335"/>
                                          </p:val>
                                        </p:tav>
                                        <p:tav tm="79780">
                                          <p:val>
                                            <p:fltVal val="-364.57639"/>
                                          </p:val>
                                        </p:tav>
                                        <p:tav tm="80900">
                                          <p:val>
                                            <p:fltVal val="-364.1376"/>
                                          </p:val>
                                        </p:tav>
                                        <p:tav tm="82020">
                                          <p:val>
                                            <p:fltVal val="-363.461"/>
                                          </p:val>
                                        </p:tav>
                                        <p:tav tm="83150">
                                          <p:val>
                                            <p:fltVal val="-362.50989"/>
                                          </p:val>
                                        </p:tav>
                                        <p:tav tm="84270">
                                          <p:val>
                                            <p:fltVal val="-361.55341"/>
                                          </p:val>
                                        </p:tav>
                                        <p:tav tm="85390">
                                          <p:val>
                                            <p:fltVal val="-360.87219"/>
                                          </p:val>
                                        </p:tav>
                                        <p:tav tm="86520">
                                          <p:val>
                                            <p:fltVal val="-360.4296"/>
                                          </p:val>
                                        </p:tav>
                                        <p:tav tm="87640">
                                          <p:val>
                                            <p:fltVal val="-360.16971"/>
                                          </p:val>
                                        </p:tav>
                                        <p:tav tm="88760">
                                          <p:val>
                                            <p:fltVal val="-360.04321"/>
                                          </p:val>
                                        </p:tav>
                                        <p:tav tm="89890">
                                          <p:val>
                                            <p:fltVal val="-360.0033"/>
                                          </p:val>
                                        </p:tav>
                                        <p:tav tm="91010">
                                          <p:val>
                                            <p:fltVal val="-360"/>
                                          </p:val>
                                        </p:tav>
                                        <p:tav tm="92130">
                                          <p:val>
                                            <p:fltVal val="-360"/>
                                          </p:val>
                                        </p:tav>
                                        <p:tav tm="93260">
                                          <p:val>
                                            <p:fltVal val="-360"/>
                                          </p:val>
                                        </p:tav>
                                        <p:tav tm="94380">
                                          <p:val>
                                            <p:fltVal val="-360"/>
                                          </p:val>
                                        </p:tav>
                                        <p:tav tm="95510">
                                          <p:val>
                                            <p:fltVal val="-360"/>
                                          </p:val>
                                        </p:tav>
                                        <p:tav tm="96630">
                                          <p:val>
                                            <p:fltVal val="-360"/>
                                          </p:val>
                                        </p:tav>
                                        <p:tav tm="97750">
                                          <p:val>
                                            <p:fltVal val="-360"/>
                                          </p:val>
                                        </p:tav>
                                        <p:tav tm="98880">
                                          <p:val>
                                            <p:fltVal val="-360"/>
                                          </p:val>
                                        </p:tav>
                                        <p:tav tm="100000">
                                          <p:val>
                                            <p:fltVal val="-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3d.view.translation.y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0.0002"/>
                                          </p:val>
                                        </p:tav>
                                        <p:tav tm="3370">
                                          <p:val>
                                            <p:fltVal val="-0.0009"/>
                                          </p:val>
                                        </p:tav>
                                        <p:tav tm="4490">
                                          <p:val>
                                            <p:fltVal val="-0.0022"/>
                                          </p:val>
                                        </p:tav>
                                        <p:tav tm="5620">
                                          <p:val>
                                            <p:fltVal val="-0.0043"/>
                                          </p:val>
                                        </p:tav>
                                        <p:tav tm="6740">
                                          <p:val>
                                            <p:fltVal val="-0.0074"/>
                                          </p:val>
                                        </p:tav>
                                        <p:tav tm="7870">
                                          <p:val>
                                            <p:fltVal val="-0.0118"/>
                                          </p:val>
                                        </p:tav>
                                        <p:tav tm="8990">
                                          <p:val>
                                            <p:fltVal val="-0.0176"/>
                                          </p:val>
                                        </p:tav>
                                        <p:tav tm="10110">
                                          <p:val>
                                            <p:fltVal val="-0.0251"/>
                                          </p:val>
                                        </p:tav>
                                        <p:tav tm="11240">
                                          <p:val>
                                            <p:fltVal val="-0.0325"/>
                                          </p:val>
                                        </p:tav>
                                        <p:tav tm="12360">
                                          <p:val>
                                            <p:fltVal val="-0.0383"/>
                                          </p:val>
                                        </p:tav>
                                        <p:tav tm="13480">
                                          <p:val>
                                            <p:fltVal val="-0.0426"/>
                                          </p:val>
                                        </p:tav>
                                        <p:tav tm="14610">
                                          <p:val>
                                            <p:fltVal val="-0.0457"/>
                                          </p:val>
                                        </p:tav>
                                        <p:tav tm="15730">
                                          <p:val>
                                            <p:fltVal val="-0.0478"/>
                                          </p:val>
                                        </p:tav>
                                        <p:tav tm="16850">
                                          <p:val>
                                            <p:fltVal val="-0.0491"/>
                                          </p:val>
                                        </p:tav>
                                        <p:tav tm="17980">
                                          <p:val>
                                            <p:fltVal val="-0.0497"/>
                                          </p:val>
                                        </p:tav>
                                        <p:tav tm="19100">
                                          <p:val>
                                            <p:fltVal val="-0.0499"/>
                                          </p:val>
                                        </p:tav>
                                        <p:tav tm="20220">
                                          <p:val>
                                            <p:fltVal val="-0.0499"/>
                                          </p:val>
                                        </p:tav>
                                        <p:tav tm="21350">
                                          <p:val>
                                            <p:fltVal val="-0.0497"/>
                                          </p:val>
                                        </p:tav>
                                        <p:tav tm="22470">
                                          <p:val>
                                            <p:fltVal val="-0.0482"/>
                                          </p:val>
                                        </p:tav>
                                        <p:tav tm="23600">
                                          <p:val>
                                            <p:fltVal val="-0.044"/>
                                          </p:val>
                                        </p:tav>
                                        <p:tav tm="24720">
                                          <p:val>
                                            <p:fltVal val="-0.0359"/>
                                          </p:val>
                                        </p:tav>
                                        <p:tav tm="25840">
                                          <p:val>
                                            <p:fltVal val="-0.0226"/>
                                          </p:val>
                                        </p:tav>
                                        <p:tav tm="26970">
                                          <p:val>
                                            <p:fltVal val="-0.0027"/>
                                          </p:val>
                                        </p:tav>
                                        <p:tav tm="28090">
                                          <p:val>
                                            <p:fltVal val="0.0249"/>
                                          </p:val>
                                        </p:tav>
                                        <p:tav tm="29210">
                                          <p:val>
                                            <p:fltVal val="0.0618"/>
                                          </p:val>
                                        </p:tav>
                                        <p:tav tm="30340">
                                          <p:val>
                                            <p:fltVal val="0.1093"/>
                                          </p:val>
                                        </p:tav>
                                        <p:tav tm="31460">
                                          <p:val>
                                            <p:fltVal val="0.1685"/>
                                          </p:val>
                                        </p:tav>
                                        <p:tav tm="32580">
                                          <p:val>
                                            <p:fltVal val="0.2408"/>
                                          </p:val>
                                        </p:tav>
                                        <p:tav tm="33710">
                                          <p:val>
                                            <p:fltVal val="0.3268"/>
                                          </p:val>
                                        </p:tav>
                                        <p:tav tm="34830">
                                          <p:val>
                                            <p:fltVal val="0.4291"/>
                                          </p:val>
                                        </p:tav>
                                        <p:tav tm="35960">
                                          <p:val>
                                            <p:fltVal val="0.5422"/>
                                          </p:val>
                                        </p:tav>
                                        <p:tav tm="37080">
                                          <p:val>
                                            <p:fltVal val="0.6414"/>
                                          </p:val>
                                        </p:tav>
                                        <p:tav tm="38200">
                                          <p:val>
                                            <p:fltVal val="0.7251"/>
                                          </p:val>
                                        </p:tav>
                                        <p:tav tm="39330">
                                          <p:val>
                                            <p:fltVal val="0.7946"/>
                                          </p:val>
                                        </p:tav>
                                        <p:tav tm="40450">
                                          <p:val>
                                            <p:fltVal val="0.8513"/>
                                          </p:val>
                                        </p:tav>
                                        <p:tav tm="41570">
                                          <p:val>
                                            <p:fltVal val="0.8961"/>
                                          </p:val>
                                        </p:tav>
                                        <p:tav tm="42700">
                                          <p:val>
                                            <p:fltVal val="0.9311"/>
                                          </p:val>
                                        </p:tav>
                                        <p:tav tm="43820">
                                          <p:val>
                                            <p:fltVal val="0.9572"/>
                                          </p:val>
                                        </p:tav>
                                        <p:tav tm="44940">
                                          <p:val>
                                            <p:fltVal val="0.9757"/>
                                          </p:val>
                                        </p:tav>
                                        <p:tav tm="46070">
                                          <p:val>
                                            <p:fltVal val="0.9879"/>
                                          </p:val>
                                        </p:tav>
                                        <p:tav tm="47190">
                                          <p:val>
                                            <p:fltVal val="0.9951"/>
                                          </p:val>
                                        </p:tav>
                                        <p:tav tm="48310">
                                          <p:val>
                                            <p:fltVal val="0.9987"/>
                                          </p:val>
                                        </p:tav>
                                        <p:tav tm="49440">
                                          <p:val>
                                            <p:fltVal val="0.9998"/>
                                          </p:val>
                                        </p:tav>
                                        <p:tav tm="50560">
                                          <p:val>
                                            <p:fltVal val="0.9999"/>
                                          </p:val>
                                        </p:tav>
                                        <p:tav tm="51690">
                                          <p:val>
                                            <p:fltVal val="0.9996"/>
                                          </p:val>
                                        </p:tav>
                                        <p:tav tm="52810">
                                          <p:val>
                                            <p:fltVal val="0.9977"/>
                                          </p:val>
                                        </p:tav>
                                        <p:tav tm="53930">
                                          <p:val>
                                            <p:fltVal val="0.993"/>
                                          </p:val>
                                        </p:tav>
                                        <p:tav tm="55060">
                                          <p:val>
                                            <p:fltVal val="0.9843"/>
                                          </p:val>
                                        </p:tav>
                                        <p:tav tm="56180">
                                          <p:val>
                                            <p:fltVal val="0.9701"/>
                                          </p:val>
                                        </p:tav>
                                        <p:tav tm="57300">
                                          <p:val>
                                            <p:fltVal val="0.9493"/>
                                          </p:val>
                                        </p:tav>
                                        <p:tav tm="58430">
                                          <p:val>
                                            <p:fltVal val="0.9206"/>
                                          </p:val>
                                        </p:tav>
                                        <p:tav tm="59550">
                                          <p:val>
                                            <p:fltVal val="0.8823"/>
                                          </p:val>
                                        </p:tav>
                                        <p:tav tm="60670">
                                          <p:val>
                                            <p:fltVal val="0.8339"/>
                                          </p:val>
                                        </p:tav>
                                        <p:tav tm="61800">
                                          <p:val>
                                            <p:fltVal val="0.7737"/>
                                          </p:val>
                                        </p:tav>
                                        <p:tav tm="62920">
                                          <p:val>
                                            <p:fltVal val="0.6998"/>
                                          </p:val>
                                        </p:tav>
                                        <p:tav tm="64040">
                                          <p:val>
                                            <p:fltVal val="0.6121"/>
                                          </p:val>
                                        </p:tav>
                                        <p:tav tm="65170">
                                          <p:val>
                                            <p:fltVal val="0.5088"/>
                                          </p:val>
                                        </p:tav>
                                        <p:tav tm="66290">
                                          <p:val>
                                            <p:fltVal val="0.3963"/>
                                          </p:val>
                                        </p:tav>
                                        <p:tav tm="67420">
                                          <p:val>
                                            <p:fltVal val="0.2997"/>
                                          </p:val>
                                        </p:tav>
                                        <p:tav tm="68540">
                                          <p:val>
                                            <p:fltVal val="0.2174"/>
                                          </p:val>
                                        </p:tav>
                                        <p:tav tm="69660">
                                          <p:val>
                                            <p:fltVal val="0.1497"/>
                                          </p:val>
                                        </p:tav>
                                        <p:tav tm="70790">
                                          <p:val>
                                            <p:fltVal val="0.0946"/>
                                          </p:val>
                                        </p:tav>
                                        <p:tav tm="71910">
                                          <p:val>
                                            <p:fltVal val="0.0503"/>
                                          </p:val>
                                        </p:tav>
                                        <p:tav tm="73030">
                                          <p:val>
                                            <p:fltVal val="0.0164"/>
                                          </p:val>
                                        </p:tav>
                                        <p:tav tm="74160">
                                          <p:val>
                                            <p:fltVal val="-0.0088"/>
                                          </p:val>
                                        </p:tav>
                                        <p:tav tm="75280">
                                          <p:val>
                                            <p:fltVal val="-0.0268"/>
                                          </p:val>
                                        </p:tav>
                                        <p:tav tm="76400">
                                          <p:val>
                                            <p:fltVal val="-0.0385"/>
                                          </p:val>
                                        </p:tav>
                                        <p:tav tm="77530">
                                          <p:val>
                                            <p:fltVal val="-0.0454"/>
                                          </p:val>
                                        </p:tav>
                                        <p:tav tm="78650">
                                          <p:val>
                                            <p:fltVal val="-0.0488"/>
                                          </p:val>
                                        </p:tav>
                                        <p:tav tm="79780">
                                          <p:val>
                                            <p:fltVal val="-0.0499"/>
                                          </p:val>
                                        </p:tav>
                                        <p:tav tm="80900">
                                          <p:val>
                                            <p:fltVal val="-0.0499"/>
                                          </p:val>
                                        </p:tav>
                                        <p:tav tm="82020">
                                          <p:val>
                                            <p:fltVal val="-0.0489"/>
                                          </p:val>
                                        </p:tav>
                                        <p:tav tm="83150">
                                          <p:val>
                                            <p:fltVal val="-0.0438"/>
                                          </p:val>
                                        </p:tav>
                                        <p:tav tm="84270">
                                          <p:val>
                                            <p:fltVal val="-0.0313"/>
                                          </p:val>
                                        </p:tav>
                                        <p:tav tm="85390">
                                          <p:val>
                                            <p:fltVal val="-0.0079"/>
                                          </p:val>
                                        </p:tav>
                                        <p:tav tm="86520">
                                          <p:val>
                                            <p:fltVal val="0.0209"/>
                                          </p:val>
                                        </p:tav>
                                        <p:tav tm="87640">
                                          <p:val>
                                            <p:fltVal val="0.0385"/>
                                          </p:val>
                                        </p:tav>
                                        <p:tav tm="88760">
                                          <p:val>
                                            <p:fltVal val="0.047"/>
                                          </p:val>
                                        </p:tav>
                                        <p:tav tm="89890">
                                          <p:val>
                                            <p:fltVal val="0.0497"/>
                                          </p:val>
                                        </p:tav>
                                        <p:tav tm="91010">
                                          <p:val>
                                            <p:fltVal val="0.0499"/>
                                          </p:val>
                                        </p:tav>
                                        <p:tav tm="92130">
                                          <p:val>
                                            <p:fltVal val="0.0494"/>
                                          </p:val>
                                        </p:tav>
                                        <p:tav tm="93260">
                                          <p:val>
                                            <p:fltVal val="0.0468"/>
                                          </p:val>
                                        </p:tav>
                                        <p:tav tm="94380">
                                          <p:val>
                                            <p:fltVal val="0.0404"/>
                                          </p:val>
                                        </p:tav>
                                        <p:tav tm="95510">
                                          <p:val>
                                            <p:fltVal val="0.0287"/>
                                          </p:val>
                                        </p:tav>
                                        <p:tav tm="96630">
                                          <p:val>
                                            <p:fltVal val="0.0142"/>
                                          </p:val>
                                        </p:tav>
                                        <p:tav tm="97750">
                                          <p:val>
                                            <p:fltVal val="0.0055"/>
                                          </p:val>
                                        </p:tav>
                                        <p:tav tm="98880">
                                          <p:val>
                                            <p:fltVal val="0.001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3d.view.scale.x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3d.view.scale.y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8"/>
                                          </p:val>
                                        </p:tav>
                                        <p:tav tm="2250">
                                          <p:val>
                                            <p:fltVal val="0.9989"/>
                                          </p:val>
                                        </p:tav>
                                        <p:tav tm="3370">
                                          <p:val>
                                            <p:fltVal val="0.9963"/>
                                          </p:val>
                                        </p:tav>
                                        <p:tav tm="4490">
                                          <p:val>
                                            <p:fltVal val="0.9911"/>
                                          </p:val>
                                        </p:tav>
                                        <p:tav tm="5620">
                                          <p:val>
                                            <p:fltVal val="0.9827"/>
                                          </p:val>
                                        </p:tav>
                                        <p:tav tm="6740">
                                          <p:val>
                                            <p:fltVal val="0.9701"/>
                                          </p:val>
                                        </p:tav>
                                        <p:tav tm="7870">
                                          <p:val>
                                            <p:fltVal val="0.9527"/>
                                          </p:val>
                                        </p:tav>
                                        <p:tav tm="8990">
                                          <p:val>
                                            <p:fltVal val="0.9292"/>
                                          </p:val>
                                        </p:tav>
                                        <p:tav tm="10110">
                                          <p:val>
                                            <p:fltVal val="0.8994"/>
                                          </p:val>
                                        </p:tav>
                                        <p:tav tm="11240">
                                          <p:val>
                                            <p:fltVal val="0.8697"/>
                                          </p:val>
                                        </p:tav>
                                        <p:tav tm="12360">
                                          <p:val>
                                            <p:fltVal val="0.8465"/>
                                          </p:val>
                                        </p:tav>
                                        <p:tav tm="13480">
                                          <p:val>
                                            <p:fltVal val="0.8292"/>
                                          </p:val>
                                        </p:tav>
                                        <p:tav tm="14610">
                                          <p:val>
                                            <p:fltVal val="0.8169"/>
                                          </p:val>
                                        </p:tav>
                                        <p:tav tm="15730">
                                          <p:val>
                                            <p:fltVal val="0.8085"/>
                                          </p:val>
                                        </p:tav>
                                        <p:tav tm="16850">
                                          <p:val>
                                            <p:fltVal val="0.8035"/>
                                          </p:val>
                                        </p:tav>
                                        <p:tav tm="17980">
                                          <p:val>
                                            <p:fltVal val="0.801"/>
                                          </p:val>
                                        </p:tav>
                                        <p:tav tm="19100">
                                          <p:val>
                                            <p:fltVal val="0.8001"/>
                                          </p:val>
                                        </p:tav>
                                        <p:tav tm="20220">
                                          <p:val>
                                            <p:fltVal val="0.8"/>
                                          </p:val>
                                        </p:tav>
                                        <p:tav tm="21350">
                                          <p:val>
                                            <p:fltVal val="0.8012"/>
                                          </p:val>
                                        </p:tav>
                                        <p:tav tm="22470">
                                          <p:val>
                                            <p:fltVal val="0.8092"/>
                                          </p:val>
                                        </p:tav>
                                        <p:tav tm="23600">
                                          <p:val>
                                            <p:fltVal val="0.8306"/>
                                          </p:val>
                                        </p:tav>
                                        <p:tav tm="24720">
                                          <p:val>
                                            <p:fltVal val="0.8724"/>
                                          </p:val>
                                        </p:tav>
                                        <p:tav tm="25840">
                                          <p:val>
                                            <p:fltVal val="0.9318"/>
                                          </p:val>
                                        </p:tav>
                                        <p:tav tm="26970">
                                          <p:val>
                                            <p:fltVal val="0.9717"/>
                                          </p:val>
                                        </p:tav>
                                        <p:tav tm="28090">
                                          <p:val>
                                            <p:fltVal val="0.9919"/>
                                          </p:val>
                                        </p:tav>
                                        <p:tav tm="29210">
                                          <p:val>
                                            <p:fltVal val="0.9991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7"/>
                                          </p:val>
                                        </p:tav>
                                        <p:tav tm="68540">
                                          <p:val>
                                            <p:fltVal val="0.9975"/>
                                          </p:val>
                                        </p:tav>
                                        <p:tav tm="69660">
                                          <p:val>
                                            <p:fltVal val="0.991"/>
                                          </p:val>
                                        </p:tav>
                                        <p:tav tm="70790">
                                          <p:val>
                                            <p:fltVal val="0.9777"/>
                                          </p:val>
                                        </p:tav>
                                        <p:tav tm="71910">
                                          <p:val>
                                            <p:fltVal val="0.9551"/>
                                          </p:val>
                                        </p:tav>
                                        <p:tav tm="73030">
                                          <p:val>
                                            <p:fltVal val="0.921"/>
                                          </p:val>
                                        </p:tav>
                                        <p:tav tm="74160">
                                          <p:val>
                                            <p:fltVal val="0.8771"/>
                                          </p:val>
                                        </p:tav>
                                        <p:tav tm="75280">
                                          <p:val>
                                            <p:fltVal val="0.8434"/>
                                          </p:val>
                                        </p:tav>
                                        <p:tav tm="76400">
                                          <p:val>
                                            <p:fltVal val="0.8214"/>
                                          </p:val>
                                        </p:tav>
                                        <p:tav tm="77530">
                                          <p:val>
                                            <p:fltVal val="0.8085"/>
                                          </p:val>
                                        </p:tav>
                                        <p:tav tm="78650">
                                          <p:val>
                                            <p:fltVal val="0.8021"/>
                                          </p:val>
                                        </p:tav>
                                        <p:tav tm="79780">
                                          <p:val>
                                            <p:fltVal val="0.8001"/>
                                          </p:val>
                                        </p:tav>
                                        <p:tav tm="80900">
                                          <p:val>
                                            <p:fltVal val="0.8"/>
                                          </p:val>
                                        </p:tav>
                                        <p:tav tm="82020">
                                          <p:val>
                                            <p:fltVal val="0.8021"/>
                                          </p:val>
                                        </p:tav>
                                        <p:tav tm="83150">
                                          <p:val>
                                            <p:fltVal val="0.8123"/>
                                          </p:val>
                                        </p:tav>
                                        <p:tav tm="84270">
                                          <p:val>
                                            <p:fltVal val="0.8373"/>
                                          </p:val>
                                        </p:tav>
                                        <p:tav tm="85390">
                                          <p:val>
                                            <p:fltVal val="0.8841"/>
                                          </p:val>
                                        </p:tav>
                                        <p:tav tm="86520">
                                          <p:val>
                                            <p:fltVal val="0.9419"/>
                                          </p:val>
                                        </p:tav>
                                        <p:tav tm="87640">
                                          <p:val>
                                            <p:fltVal val="0.977"/>
                                          </p:val>
                                        </p:tav>
                                        <p:tav tm="88760">
                                          <p:val>
                                            <p:fltVal val="0.9941"/>
                                          </p:val>
                                        </p:tav>
                                        <p:tav tm="89890">
                                          <p:val>
                                            <p:fltVal val="0.9995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3d.view.scale.z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7D4262-6D1E-07DA-6046-AE7FC3BA8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following has been proven: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3265E3E-9734-44EA-5255-6C10F486743D}"/>
              </a:ext>
            </a:extLst>
          </p:cNvPr>
          <p:cNvSpPr txBox="1">
            <a:spLocks/>
          </p:cNvSpPr>
          <p:nvPr/>
        </p:nvSpPr>
        <p:spPr>
          <a:xfrm>
            <a:off x="810126" y="6204075"/>
            <a:ext cx="5743074" cy="57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B1B34E9-9A76-F1C9-66D1-911ED5EDE4EE}"/>
              </a:ext>
            </a:extLst>
          </p:cNvPr>
          <p:cNvSpPr txBox="1">
            <a:spLocks/>
          </p:cNvSpPr>
          <p:nvPr/>
        </p:nvSpPr>
        <p:spPr>
          <a:xfrm>
            <a:off x="804672" y="1412489"/>
            <a:ext cx="2871095" cy="2156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The following has been proven: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2">
                <a:extLst>
                  <a:ext uri="{FF2B5EF4-FFF2-40B4-BE49-F238E27FC236}">
                    <a16:creationId xmlns:a16="http://schemas.microsoft.com/office/drawing/2014/main" id="{A697A6CB-F83D-6A8B-0EB2-6DE80C6559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3665" y="216435"/>
                <a:ext cx="7711562" cy="67053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b="1" dirty="0"/>
                  <a:t>For any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/>
                  <a:t>, there does not exist an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2400" b="1" dirty="0"/>
                  <a:t>-approximation algorithm for the TSP on n cities, provided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𝑵𝑷</m:t>
                    </m:r>
                  </m:oMath>
                </a14:m>
                <a:r>
                  <a:rPr lang="en-US" sz="2400" b="1" dirty="0"/>
                  <a:t>. </a:t>
                </a:r>
                <a:endParaRPr lang="en-US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b="1" i="1" dirty="0">
                  <a:solidFill>
                    <a:schemeClr val="tx2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b="1" i="1" dirty="0">
                    <a:solidFill>
                      <a:schemeClr val="tx2"/>
                    </a:solidFill>
                  </a:rPr>
                  <a:t>How?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b="1" i="1" dirty="0">
                  <a:solidFill>
                    <a:schemeClr val="tx2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b="1" i="1" dirty="0">
                    <a:solidFill>
                      <a:schemeClr val="tx2"/>
                    </a:solidFill>
                  </a:rPr>
                  <a:t>Lets assume there exists an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2400" b="1" dirty="0"/>
                  <a:t>-approximation algorithm.</a:t>
                </a:r>
                <a:endParaRPr lang="en-US" sz="2400" b="1" i="1" dirty="0">
                  <a:solidFill>
                    <a:schemeClr val="tx2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solidFill>
                      <a:schemeClr val="tx2"/>
                    </a:solidFill>
                  </a:rPr>
                  <a:t>The </a:t>
                </a:r>
                <a:r>
                  <a:rPr lang="en-US" sz="2400" b="1" dirty="0">
                    <a:solidFill>
                      <a:schemeClr val="tx2"/>
                    </a:solidFill>
                  </a:rPr>
                  <a:t>Hamiltonian Cycle problem</a:t>
                </a:r>
                <a:r>
                  <a:rPr lang="en-US" sz="2400" dirty="0">
                    <a:solidFill>
                      <a:schemeClr val="tx2"/>
                    </a:solidFill>
                  </a:rPr>
                  <a:t> asks whether a given graph has a simple cycle that visits each vertex exactly once. To reduce it to TSP, we construct a complete graph where: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</a:rPr>
                  <a:t>The original edges are assigned cost 1, and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</a:rPr>
                  <a:t>The non-edges are assigned a cost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de-DE" sz="2400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solidFill>
                      <a:schemeClr val="tx2"/>
                    </a:solidFill>
                  </a:rPr>
                  <a:t>Observe that if there is a tour of cost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in this TSP instance this corresponds exactly to a Hamiltonian cycle in the original graph</a:t>
                </a:r>
                <a:r>
                  <a:rPr lang="en-US" sz="2400" dirty="0"/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And </a:t>
                </a:r>
                <a:r>
                  <a:rPr lang="de-DE" sz="2400" dirty="0" err="1"/>
                  <a:t>otherwise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each</a:t>
                </a:r>
                <a:r>
                  <a:rPr lang="de-DE" sz="2400" dirty="0"/>
                  <a:t> tour </a:t>
                </a:r>
                <a:r>
                  <a:rPr lang="de-DE" sz="2400" dirty="0" err="1"/>
                  <a:t>costs</a:t>
                </a:r>
                <a:r>
                  <a:rPr lang="de-DE" sz="2400" dirty="0"/>
                  <a:t> at least 2n+1</a:t>
                </a:r>
                <a:endParaRPr lang="en-US" sz="2400" dirty="0"/>
              </a:p>
              <a:p>
                <a:endParaRPr lang="en-US" sz="1100" dirty="0"/>
              </a:p>
              <a:p>
                <a:endParaRPr lang="en-US" sz="1100" dirty="0"/>
              </a:p>
              <a:p>
                <a:pPr marL="0"/>
                <a:endParaRPr lang="en-US" sz="1100" dirty="0"/>
              </a:p>
            </p:txBody>
          </p:sp>
        </mc:Choice>
        <mc:Fallback xmlns="">
          <p:sp>
            <p:nvSpPr>
              <p:cNvPr id="9" name="Inhaltsplatzhalter 2">
                <a:extLst>
                  <a:ext uri="{FF2B5EF4-FFF2-40B4-BE49-F238E27FC236}">
                    <a16:creationId xmlns:a16="http://schemas.microsoft.com/office/drawing/2014/main" id="{A697A6CB-F83D-6A8B-0EB2-6DE80C655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665" y="216435"/>
                <a:ext cx="7711562" cy="6705350"/>
              </a:xfrm>
              <a:prstGeom prst="rect">
                <a:avLst/>
              </a:prstGeom>
              <a:blipFill>
                <a:blip r:embed="rId2"/>
                <a:stretch>
                  <a:fillRect l="-1186" t="-1638" r="-1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F566DF4-4F03-9D1C-DBA9-EA9758804EE3}"/>
              </a:ext>
            </a:extLst>
          </p:cNvPr>
          <p:cNvSpPr txBox="1">
            <a:spLocks/>
          </p:cNvSpPr>
          <p:nvPr/>
        </p:nvSpPr>
        <p:spPr>
          <a:xfrm>
            <a:off x="810126" y="6204075"/>
            <a:ext cx="5743074" cy="57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-Modell 13" descr="Spielzeugflugzeug 1235">
                <a:extLst>
                  <a:ext uri="{FF2B5EF4-FFF2-40B4-BE49-F238E27FC236}">
                    <a16:creationId xmlns:a16="http://schemas.microsoft.com/office/drawing/2014/main" id="{5A8C2829-EB3F-137A-D196-9BE83AB6F05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151014" y="-143362"/>
              <a:ext cx="3261795" cy="263416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261795" cy="2634160"/>
                    </a:xfrm>
                    <a:prstGeom prst="rect">
                      <a:avLst/>
                    </a:prstGeom>
                  </am3d:spPr>
                  <am3d:camera>
                    <am3d:pos x="0" y="0" z="72044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14693" d="1000000"/>
                    <am3d:preTrans dx="0" dy="-449494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514338" ay="2888937" az="982227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2778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-Modell 13" descr="Spielzeugflugzeug 1235">
                <a:extLst>
                  <a:ext uri="{FF2B5EF4-FFF2-40B4-BE49-F238E27FC236}">
                    <a16:creationId xmlns:a16="http://schemas.microsoft.com/office/drawing/2014/main" id="{5A8C2829-EB3F-137A-D196-9BE83AB6F0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151014" y="-143362"/>
                <a:ext cx="3261795" cy="26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-Modell 15" descr="Feuerwerk 1">
                <a:extLst>
                  <a:ext uri="{FF2B5EF4-FFF2-40B4-BE49-F238E27FC236}">
                    <a16:creationId xmlns:a16="http://schemas.microsoft.com/office/drawing/2014/main" id="{EC82EECE-66E3-4CC9-218C-D112AB33BE2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81582" y="1648201"/>
              <a:ext cx="3943236" cy="312410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943236" cy="3124109"/>
                    </a:xfrm>
                    <a:prstGeom prst="rect">
                      <a:avLst/>
                    </a:prstGeom>
                  </am3d:spPr>
                  <am3d:camera>
                    <am3d:pos x="0" y="0" z="607015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7956" d="1000000"/>
                    <am3d:preTrans dx="-705920" dy="-14201163" dz="55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3338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-Modell 15" descr="Feuerwerk 1">
                <a:extLst>
                  <a:ext uri="{FF2B5EF4-FFF2-40B4-BE49-F238E27FC236}">
                    <a16:creationId xmlns:a16="http://schemas.microsoft.com/office/drawing/2014/main" id="{EC82EECE-66E3-4CC9-218C-D112AB33BE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1582" y="1648201"/>
                <a:ext cx="3943236" cy="3124109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21ED9CB6-02F7-4899-6F91-6C916F6F2E8F}"/>
              </a:ext>
            </a:extLst>
          </p:cNvPr>
          <p:cNvSpPr txBox="1"/>
          <p:nvPr/>
        </p:nvSpPr>
        <p:spPr>
          <a:xfrm rot="20042335">
            <a:off x="972070" y="1576759"/>
            <a:ext cx="12740170" cy="4363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0" b="1" dirty="0">
                <a:solidFill>
                  <a:srgbClr val="C00000"/>
                </a:solidFill>
              </a:rPr>
              <a:t>THE END?</a:t>
            </a:r>
          </a:p>
        </p:txBody>
      </p:sp>
    </p:spTree>
    <p:extLst>
      <p:ext uri="{BB962C8B-B14F-4D97-AF65-F5344CB8AC3E}">
        <p14:creationId xmlns:p14="http://schemas.microsoft.com/office/powerpoint/2010/main" val="11665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-0.103 L 0.2987 -0.103 C 0.45703 -0.103 0.65234 0.00672 0.65234 0.0963 L 0.65234 0.2963 " pathEditMode="relative" rAng="0" ptsTypes="AAA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849784-6822-EBAD-802B-2EE90DCF5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4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Metric TSP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1F83C58-F1CD-3103-7CCE-F6EFFD9D90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29453" y="1187024"/>
                <a:ext cx="7058926" cy="4076383"/>
              </a:xfr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A natural assumption to make about the input of the TSP is to restrict attention to those inputs that are metric; that is, for each triple I, j, k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the triangle inequality holds: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𝑖𝑘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1F83C58-F1CD-3103-7CCE-F6EFFD9D90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9453" y="1187024"/>
                <a:ext cx="7058926" cy="4076383"/>
              </a:xfrm>
              <a:blipFill>
                <a:blip r:embed="rId2"/>
                <a:stretch>
                  <a:fillRect l="-1813" r="-10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82053F4-4ED2-40F9-DBFB-FF51D5BDE06C}"/>
              </a:ext>
            </a:extLst>
          </p:cNvPr>
          <p:cNvSpPr txBox="1">
            <a:spLocks/>
          </p:cNvSpPr>
          <p:nvPr/>
        </p:nvSpPr>
        <p:spPr>
          <a:xfrm>
            <a:off x="175060" y="4759743"/>
            <a:ext cx="11841880" cy="2098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This assumption rules out the construction used in the reduction for the HC problem; the non-edges can be given cost at most 2 if we want the triangle inequality to hold, and this value is too small to yield a nontrivial non-approximability result.</a:t>
            </a:r>
          </a:p>
        </p:txBody>
      </p:sp>
    </p:spTree>
    <p:extLst>
      <p:ext uri="{BB962C8B-B14F-4D97-AF65-F5344CB8AC3E}">
        <p14:creationId xmlns:p14="http://schemas.microsoft.com/office/powerpoint/2010/main" val="307994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D811F57B-5B16-3786-65C0-E2FC80112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3355E133-DEF0-96DD-2077-FD77E98A5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18B7B470-4F55-4708-46A2-649EED1DE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2053FF68-9903-A12B-FF97-9CF6BB2CA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06C49EE8-3D2F-F9FB-C268-390A1C7E4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9" name="Rectangle 15">
            <a:extLst>
              <a:ext uri="{FF2B5EF4-FFF2-40B4-BE49-F238E27FC236}">
                <a16:creationId xmlns:a16="http://schemas.microsoft.com/office/drawing/2014/main" id="{36E4E09C-9E7F-E4C6-9657-81A2D4950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0D485E2-0E24-143F-16D8-99224BB9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90" y="1012371"/>
            <a:ext cx="3810000" cy="718458"/>
          </a:xfrm>
        </p:spPr>
        <p:txBody>
          <a:bodyPr anchor="t">
            <a:normAutofit/>
          </a:bodyPr>
          <a:lstStyle/>
          <a:p>
            <a:r>
              <a:rPr lang="de-DE" sz="4000" b="1" dirty="0"/>
              <a:t>INTRODUCTION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E667F25-A4BD-E4C0-E715-646534D90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5" y="1611087"/>
            <a:ext cx="5573410" cy="42780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Recap:</a:t>
            </a:r>
          </a:p>
          <a:p>
            <a:pPr>
              <a:buFontTx/>
              <a:buChar char="-"/>
            </a:pPr>
            <a:r>
              <a:rPr lang="en-US" sz="2400" i="1" dirty="0"/>
              <a:t>There are a lot interesting problems defined in terms of graphs</a:t>
            </a:r>
            <a:r>
              <a:rPr lang="en-US" sz="2400" dirty="0"/>
              <a:t> –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2400" b="1" dirty="0">
                <a:solidFill>
                  <a:srgbClr val="FF0000"/>
                </a:solidFill>
              </a:rPr>
              <a:t>but turns out unfortunately many of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   them are NP-hard.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400" dirty="0"/>
              <a:t>Thus, </a:t>
            </a:r>
            <a:r>
              <a:rPr lang="de-DE" sz="2400" dirty="0" err="1"/>
              <a:t>unless</a:t>
            </a:r>
            <a:r>
              <a:rPr lang="de-DE" sz="2400" dirty="0"/>
              <a:t> P=NP </a:t>
            </a:r>
            <a:r>
              <a:rPr lang="de-DE" sz="2400" dirty="0" err="1"/>
              <a:t>there</a:t>
            </a:r>
            <a:r>
              <a:rPr lang="de-DE" sz="2400" dirty="0"/>
              <a:t> </a:t>
            </a:r>
            <a:r>
              <a:rPr lang="de-DE" sz="2400" dirty="0" err="1"/>
              <a:t>exists</a:t>
            </a:r>
            <a:r>
              <a:rPr lang="de-DE" sz="2400" dirty="0"/>
              <a:t> </a:t>
            </a:r>
            <a:r>
              <a:rPr lang="de-DE" sz="2400" dirty="0" err="1"/>
              <a:t>no</a:t>
            </a:r>
            <a:r>
              <a:rPr lang="de-DE" sz="2400" dirty="0"/>
              <a:t> </a:t>
            </a:r>
            <a:r>
              <a:rPr lang="de-DE" sz="2400" dirty="0" err="1"/>
              <a:t>efficient</a:t>
            </a:r>
            <a:r>
              <a:rPr lang="de-DE" sz="2400" dirty="0"/>
              <a:t> </a:t>
            </a:r>
            <a:r>
              <a:rPr lang="de-DE" sz="2400" dirty="0" err="1"/>
              <a:t>algorithms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find optimal </a:t>
            </a:r>
            <a:r>
              <a:rPr lang="de-DE" sz="2400" dirty="0" err="1"/>
              <a:t>solutions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such </a:t>
            </a:r>
            <a:r>
              <a:rPr lang="de-DE" sz="2400" dirty="0" err="1"/>
              <a:t>problems</a:t>
            </a:r>
            <a:r>
              <a:rPr lang="de-DE" sz="2400" dirty="0"/>
              <a:t>. </a:t>
            </a:r>
            <a:r>
              <a:rPr lang="en-US" sz="2400" dirty="0"/>
              <a:t>But these problems aren’t just theoretical; they appear </a:t>
            </a:r>
            <a:r>
              <a:rPr lang="de-DE" sz="2400" dirty="0"/>
              <a:t>in </a:t>
            </a:r>
            <a:r>
              <a:rPr lang="de-DE" sz="2400" dirty="0" err="1"/>
              <a:t>the</a:t>
            </a:r>
            <a:r>
              <a:rPr lang="de-DE" sz="2400" dirty="0"/>
              <a:t> real World.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b="1" dirty="0"/>
              <a:t>This </a:t>
            </a:r>
            <a:r>
              <a:rPr lang="de-DE" b="1" dirty="0" err="1"/>
              <a:t>presentation</a:t>
            </a:r>
            <a:r>
              <a:rPr lang="de-DE" b="1" dirty="0"/>
              <a:t> </a:t>
            </a:r>
            <a:r>
              <a:rPr lang="de-DE" b="1" dirty="0" err="1"/>
              <a:t>concerns</a:t>
            </a:r>
            <a:r>
              <a:rPr lang="de-DE" b="1" dirty="0"/>
              <a:t> </a:t>
            </a:r>
            <a:r>
              <a:rPr lang="de-DE" b="1" dirty="0" err="1"/>
              <a:t>itself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awnser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question</a:t>
            </a:r>
            <a:endParaRPr lang="de-DE" b="1" dirty="0">
              <a:solidFill>
                <a:schemeClr val="tx1">
                  <a:alpha val="55000"/>
                </a:schemeClr>
              </a:solidFill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92D67197-93A9-8DB4-4D57-5B92EC608168}"/>
              </a:ext>
            </a:extLst>
          </p:cNvPr>
          <p:cNvSpPr txBox="1">
            <a:spLocks/>
          </p:cNvSpPr>
          <p:nvPr/>
        </p:nvSpPr>
        <p:spPr>
          <a:xfrm>
            <a:off x="6683980" y="1371600"/>
            <a:ext cx="5050820" cy="4278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700" dirty="0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„</a:t>
            </a:r>
            <a:r>
              <a:rPr lang="de-DE" sz="7700" dirty="0" err="1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</a:t>
            </a:r>
            <a:r>
              <a:rPr lang="de-DE" sz="7700" dirty="0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</a:t>
            </a:r>
            <a:r>
              <a:rPr lang="de-DE" sz="7700" dirty="0" err="1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should</a:t>
            </a:r>
            <a:r>
              <a:rPr lang="de-DE" sz="7700" dirty="0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de-DE" sz="7700" dirty="0" err="1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</a:t>
            </a:r>
            <a:r>
              <a:rPr lang="de-DE" sz="7700" dirty="0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do in </a:t>
            </a:r>
            <a:r>
              <a:rPr lang="de-DE" sz="7700" dirty="0" err="1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this</a:t>
            </a:r>
            <a:r>
              <a:rPr lang="de-DE" sz="7700" dirty="0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de-DE" sz="7700" dirty="0" err="1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case</a:t>
            </a:r>
            <a:r>
              <a:rPr lang="de-DE" sz="7700" dirty="0">
                <a:solidFill>
                  <a:srgbClr val="B2DDB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?“ </a:t>
            </a:r>
          </a:p>
        </p:txBody>
      </p:sp>
    </p:spTree>
    <p:extLst>
      <p:ext uri="{BB962C8B-B14F-4D97-AF65-F5344CB8AC3E}">
        <p14:creationId xmlns:p14="http://schemas.microsoft.com/office/powerpoint/2010/main" val="138261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59103-D7EC-E48C-86E8-66EDD9E34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50AC1E5D-B5CB-B626-861B-CA28E4A61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59" r="7926" b="2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BAE51F-80E5-A356-129D-4A9223E4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de-DE" sz="4000" dirty="0"/>
              <a:t>Christofides' </a:t>
            </a:r>
            <a:r>
              <a:rPr lang="de-DE" sz="4000" dirty="0" err="1"/>
              <a:t>Algorithm</a:t>
            </a:r>
            <a:endParaRPr lang="de-DE" sz="4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1F6F5EF-C027-BB44-A08A-B64E962B9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318" y="2370671"/>
            <a:ext cx="6250329" cy="41806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de-DE" sz="2400" dirty="0"/>
              <a:t>Pseudocode</a:t>
            </a:r>
          </a:p>
          <a:p>
            <a:pPr marL="514350" indent="-514350">
              <a:buFont typeface="+mj-lt"/>
              <a:buAutoNum type="arabicPeriod"/>
            </a:pPr>
            <a:endParaRPr lang="de-DE" sz="2400" dirty="0"/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Find an MST </a:t>
            </a:r>
            <a:r>
              <a:rPr lang="de-DE" sz="2400" dirty="0" err="1"/>
              <a:t>of</a:t>
            </a:r>
            <a:r>
              <a:rPr lang="de-DE" sz="2400" dirty="0"/>
              <a:t> G, </a:t>
            </a:r>
            <a:r>
              <a:rPr lang="de-DE" sz="2400" dirty="0" err="1"/>
              <a:t>say</a:t>
            </a:r>
            <a:r>
              <a:rPr lang="de-DE" sz="2400" dirty="0"/>
              <a:t> T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err="1"/>
              <a:t>Let</a:t>
            </a:r>
            <a:r>
              <a:rPr lang="de-DE" sz="2400" dirty="0"/>
              <a:t> O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set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vertices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odd</a:t>
            </a:r>
            <a:r>
              <a:rPr lang="de-DE" sz="2400" dirty="0"/>
              <a:t> </a:t>
            </a:r>
            <a:r>
              <a:rPr lang="de-DE" sz="2400" dirty="0" err="1"/>
              <a:t>degree</a:t>
            </a:r>
            <a:r>
              <a:rPr lang="de-DE" sz="2400" dirty="0"/>
              <a:t> in T.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Find a minimum-</a:t>
            </a:r>
            <a:r>
              <a:rPr lang="de-DE" sz="2400" dirty="0" err="1"/>
              <a:t>cost</a:t>
            </a:r>
            <a:r>
              <a:rPr lang="de-DE" sz="2400" dirty="0"/>
              <a:t> </a:t>
            </a:r>
            <a:r>
              <a:rPr lang="de-DE" sz="2400" dirty="0" err="1"/>
              <a:t>perfect</a:t>
            </a:r>
            <a:r>
              <a:rPr lang="de-DE" sz="2400" dirty="0"/>
              <a:t> </a:t>
            </a:r>
            <a:r>
              <a:rPr lang="de-DE" sz="2400" dirty="0" err="1"/>
              <a:t>matching</a:t>
            </a:r>
            <a:r>
              <a:rPr lang="de-DE" sz="2400" dirty="0"/>
              <a:t> M. Add M </a:t>
            </a:r>
            <a:r>
              <a:rPr lang="de-DE" sz="2400" dirty="0" err="1"/>
              <a:t>to</a:t>
            </a:r>
            <a:r>
              <a:rPr lang="de-DE" sz="2400" dirty="0"/>
              <a:t> T and </a:t>
            </a:r>
            <a:r>
              <a:rPr lang="de-DE" sz="2400" dirty="0" err="1"/>
              <a:t>obtain</a:t>
            </a:r>
            <a:r>
              <a:rPr lang="de-DE" sz="2400" dirty="0"/>
              <a:t> an </a:t>
            </a:r>
            <a:r>
              <a:rPr lang="de-DE" sz="2400" dirty="0" err="1"/>
              <a:t>Eulerian</a:t>
            </a:r>
            <a:r>
              <a:rPr lang="de-DE" sz="2400" dirty="0"/>
              <a:t> graph.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Find a </a:t>
            </a:r>
            <a:r>
              <a:rPr lang="de-DE" sz="2400" dirty="0" err="1"/>
              <a:t>Eulerian</a:t>
            </a:r>
            <a:r>
              <a:rPr lang="de-DE" sz="2400" dirty="0"/>
              <a:t> tour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Shortcut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Eulerian</a:t>
            </a:r>
            <a:r>
              <a:rPr lang="de-DE" sz="2400" dirty="0"/>
              <a:t> tour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make</a:t>
            </a:r>
            <a:r>
              <a:rPr lang="de-DE" sz="2400" dirty="0"/>
              <a:t> a HC.</a:t>
            </a:r>
          </a:p>
        </p:txBody>
      </p:sp>
    </p:spTree>
    <p:extLst>
      <p:ext uri="{BB962C8B-B14F-4D97-AF65-F5344CB8AC3E}">
        <p14:creationId xmlns:p14="http://schemas.microsoft.com/office/powerpoint/2010/main" val="3508105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C4F09-26AE-2903-4CB8-F86A599F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63153-1168-F666-FFE5-AF3F2B6D9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163" y="5190143"/>
            <a:ext cx="3345760" cy="10245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Tour cost: 4+8+9+4+7=32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8635093-C251-68B0-1CA1-1EF6A2B03F2E}"/>
              </a:ext>
            </a:extLst>
          </p:cNvPr>
          <p:cNvSpPr txBox="1">
            <a:spLocks/>
          </p:cNvSpPr>
          <p:nvPr/>
        </p:nvSpPr>
        <p:spPr>
          <a:xfrm>
            <a:off x="7026337" y="2602385"/>
            <a:ext cx="3240264" cy="204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deg(A) = 3 (odd)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deg(B) = 1 (odd)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deg(C) = 2 (even)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deg(D) = 1 (odd)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deg(E) = 1 (odd)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0834E07-F9FC-183B-AF4E-19304C5AC643}"/>
              </a:ext>
            </a:extLst>
          </p:cNvPr>
          <p:cNvSpPr txBox="1">
            <a:spLocks/>
          </p:cNvSpPr>
          <p:nvPr/>
        </p:nvSpPr>
        <p:spPr>
          <a:xfrm>
            <a:off x="199771" y="102250"/>
            <a:ext cx="667181" cy="582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1.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3E80072-A836-8AC1-22CB-808BD6FB433B}"/>
              </a:ext>
            </a:extLst>
          </p:cNvPr>
          <p:cNvSpPr txBox="1">
            <a:spLocks/>
          </p:cNvSpPr>
          <p:nvPr/>
        </p:nvSpPr>
        <p:spPr>
          <a:xfrm>
            <a:off x="7026337" y="2595994"/>
            <a:ext cx="3240264" cy="204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deg(A) = 3 (odd)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deg(B) = 1 (odd)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deg(C) = 2 (even)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deg(D) = 1 (odd)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deg(E) = 1 (odd)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6014AEA1-096E-9135-0538-ABFA418CF17F}"/>
              </a:ext>
            </a:extLst>
          </p:cNvPr>
          <p:cNvSpPr txBox="1">
            <a:spLocks/>
          </p:cNvSpPr>
          <p:nvPr/>
        </p:nvSpPr>
        <p:spPr>
          <a:xfrm>
            <a:off x="199770" y="92825"/>
            <a:ext cx="667181" cy="582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2.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806A93A-9C36-F938-EC41-3802AB9852E0}"/>
              </a:ext>
            </a:extLst>
          </p:cNvPr>
          <p:cNvSpPr txBox="1">
            <a:spLocks/>
          </p:cNvSpPr>
          <p:nvPr/>
        </p:nvSpPr>
        <p:spPr>
          <a:xfrm>
            <a:off x="199769" y="101002"/>
            <a:ext cx="667181" cy="582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3.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00518710-857F-1AEB-76B3-64DDF1CC0DDE}"/>
              </a:ext>
            </a:extLst>
          </p:cNvPr>
          <p:cNvSpPr txBox="1">
            <a:spLocks/>
          </p:cNvSpPr>
          <p:nvPr/>
        </p:nvSpPr>
        <p:spPr>
          <a:xfrm>
            <a:off x="7026337" y="2589603"/>
            <a:ext cx="3240264" cy="204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deg(A) = 2 (even)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deg(B) = 2 (even)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deg(C) = 2 (even)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deg(D) = 2 (even)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deg(E) = 2 (even)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0DF13E6C-791C-6600-0269-1D3F87716CD7}"/>
              </a:ext>
            </a:extLst>
          </p:cNvPr>
          <p:cNvSpPr txBox="1">
            <a:spLocks/>
          </p:cNvSpPr>
          <p:nvPr/>
        </p:nvSpPr>
        <p:spPr>
          <a:xfrm>
            <a:off x="199767" y="101002"/>
            <a:ext cx="667181" cy="582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el 1">
                <a:extLst>
                  <a:ext uri="{FF2B5EF4-FFF2-40B4-BE49-F238E27FC236}">
                    <a16:creationId xmlns:a16="http://schemas.microsoft.com/office/drawing/2014/main" id="{C4F7A5E5-DD5C-5B73-0B12-932FBEC233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9163" y="3153234"/>
                <a:ext cx="4069678" cy="102455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/>
                  <a:t>Eulerian Tour: </a:t>
                </a:r>
              </a:p>
              <a:p>
                <a:r>
                  <a:rPr lang="en-US" sz="3200" dirty="0"/>
                  <a:t>A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B</a:t>
                </a:r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E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A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D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C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A</a:t>
                </a:r>
              </a:p>
            </p:txBody>
          </p:sp>
        </mc:Choice>
        <mc:Fallback xmlns="">
          <p:sp>
            <p:nvSpPr>
              <p:cNvPr id="26" name="Titel 1">
                <a:extLst>
                  <a:ext uri="{FF2B5EF4-FFF2-40B4-BE49-F238E27FC236}">
                    <a16:creationId xmlns:a16="http://schemas.microsoft.com/office/drawing/2014/main" id="{C4F7A5E5-DD5C-5B73-0B12-932FBEC23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63" y="3153234"/>
                <a:ext cx="4069678" cy="1024553"/>
              </a:xfrm>
              <a:prstGeom prst="rect">
                <a:avLst/>
              </a:prstGeom>
              <a:blipFill>
                <a:blip r:embed="rId2"/>
                <a:stretch>
                  <a:fillRect l="-3898" t="-6548" r="-2399" b="-202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el 1">
            <a:extLst>
              <a:ext uri="{FF2B5EF4-FFF2-40B4-BE49-F238E27FC236}">
                <a16:creationId xmlns:a16="http://schemas.microsoft.com/office/drawing/2014/main" id="{FC6AC89B-22AE-7DC2-F714-A8B5F8B2678C}"/>
              </a:ext>
            </a:extLst>
          </p:cNvPr>
          <p:cNvSpPr txBox="1">
            <a:spLocks/>
          </p:cNvSpPr>
          <p:nvPr/>
        </p:nvSpPr>
        <p:spPr>
          <a:xfrm>
            <a:off x="195563" y="83400"/>
            <a:ext cx="667181" cy="582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5.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D9F4C7-E6B6-194D-409C-65CB7F5B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2" y="987863"/>
            <a:ext cx="5803249" cy="53203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F5368E9-A846-FBCD-ABD1-B87F904CB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04101"/>
            <a:ext cx="5717894" cy="51228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869E3E1-799F-840C-0B4E-7B56AF317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216962"/>
            <a:ext cx="5803249" cy="4940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el 1">
                <a:extLst>
                  <a:ext uri="{FF2B5EF4-FFF2-40B4-BE49-F238E27FC236}">
                    <a16:creationId xmlns:a16="http://schemas.microsoft.com/office/drawing/2014/main" id="{918D4395-8526-9FC8-55C2-66CFD17F18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9163" y="3159625"/>
                <a:ext cx="4069678" cy="102455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/>
                  <a:t>Eulerian Tour: </a:t>
                </a:r>
              </a:p>
              <a:p>
                <a:r>
                  <a:rPr lang="en-US" sz="3200" dirty="0"/>
                  <a:t>A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B</a:t>
                </a:r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E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A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C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A</a:t>
                </a:r>
              </a:p>
            </p:txBody>
          </p:sp>
        </mc:Choice>
        <mc:Fallback xmlns="">
          <p:sp>
            <p:nvSpPr>
              <p:cNvPr id="22" name="Titel 1">
                <a:extLst>
                  <a:ext uri="{FF2B5EF4-FFF2-40B4-BE49-F238E27FC236}">
                    <a16:creationId xmlns:a16="http://schemas.microsoft.com/office/drawing/2014/main" id="{918D4395-8526-9FC8-55C2-66CFD17F1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63" y="3159625"/>
                <a:ext cx="4069678" cy="1024553"/>
              </a:xfrm>
              <a:prstGeom prst="rect">
                <a:avLst/>
              </a:prstGeom>
              <a:blipFill>
                <a:blip r:embed="rId6"/>
                <a:stretch>
                  <a:fillRect l="-3898" t="-6548" r="-2399" b="-202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el 1">
                <a:extLst>
                  <a:ext uri="{FF2B5EF4-FFF2-40B4-BE49-F238E27FC236}">
                    <a16:creationId xmlns:a16="http://schemas.microsoft.com/office/drawing/2014/main" id="{458D15DE-C501-B1A8-ED09-046A93B287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9163" y="3166016"/>
                <a:ext cx="4069678" cy="102455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/>
                  <a:t>Eulerian Tour: </a:t>
                </a:r>
              </a:p>
              <a:p>
                <a:r>
                  <a:rPr lang="en-US" sz="3200" dirty="0">
                    <a:solidFill>
                      <a:schemeClr val="accent3"/>
                    </a:solidFill>
                  </a:rPr>
                  <a:t>A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chemeClr val="accent3"/>
                    </a:solidFill>
                  </a:rPr>
                  <a:t>B</a:t>
                </a:r>
                <a:r>
                  <a:rPr lang="en-US" sz="3200" dirty="0">
                    <a:solidFill>
                      <a:schemeClr val="accent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chemeClr val="accent3"/>
                    </a:solidFill>
                  </a:rPr>
                  <a:t>E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chemeClr val="accent3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chemeClr val="accent3"/>
                    </a:solidFill>
                  </a:rPr>
                  <a:t>C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chemeClr val="accent3"/>
                    </a:solidFill>
                  </a:rPr>
                  <a:t>A</a:t>
                </a:r>
              </a:p>
            </p:txBody>
          </p:sp>
        </mc:Choice>
        <mc:Fallback xmlns="">
          <p:sp>
            <p:nvSpPr>
              <p:cNvPr id="29" name="Titel 1">
                <a:extLst>
                  <a:ext uri="{FF2B5EF4-FFF2-40B4-BE49-F238E27FC236}">
                    <a16:creationId xmlns:a16="http://schemas.microsoft.com/office/drawing/2014/main" id="{458D15DE-C501-B1A8-ED09-046A93B28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63" y="3166016"/>
                <a:ext cx="4069678" cy="1024553"/>
              </a:xfrm>
              <a:prstGeom prst="rect">
                <a:avLst/>
              </a:prstGeom>
              <a:blipFill>
                <a:blip r:embed="rId7"/>
                <a:stretch>
                  <a:fillRect l="-3898" t="-6548" b="-202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Grafik 30">
            <a:extLst>
              <a:ext uri="{FF2B5EF4-FFF2-40B4-BE49-F238E27FC236}">
                <a16:creationId xmlns:a16="http://schemas.microsoft.com/office/drawing/2014/main" id="{5F0F7E2F-CCB0-CEBC-BF98-3AD22CBD6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73" y="1185406"/>
            <a:ext cx="5568240" cy="49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  <p:bldP spid="13" grpId="0"/>
      <p:bldP spid="13" grpId="1"/>
      <p:bldP spid="14" grpId="0"/>
      <p:bldP spid="14" grpId="1"/>
      <p:bldP spid="20" grpId="0"/>
      <p:bldP spid="20" grpId="1"/>
      <p:bldP spid="21" grpId="0"/>
      <p:bldP spid="21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2" grpId="0"/>
      <p:bldP spid="22" grpId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47169D-1051-79A2-4116-A52BC48F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de-DE" sz="4800"/>
              <a:t>Approximation Ratio of Christofides'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41A1012-E5BB-05DA-6369-890A24932D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5028" y="3017522"/>
                <a:ext cx="9941319" cy="3124658"/>
              </a:xfrm>
            </p:spPr>
            <p:txBody>
              <a:bodyPr anchor="ctr"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de-DE" sz="2400"/>
                  <a:t>cost</a:t>
                </a:r>
                <a:r>
                  <a:rPr lang="de-DE" sz="2400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MS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Τ</m:t>
                    </m:r>
                  </m:oMath>
                </a14:m>
                <a:r>
                  <a:rPr lang="de-DE" sz="2400" dirty="0"/>
                  <a:t>)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e-DE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de-DE" sz="2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de-DE" sz="2400"/>
                  <a:t>cost</a:t>
                </a:r>
                <a:r>
                  <a:rPr lang="de-DE" sz="2400" dirty="0"/>
                  <a:t>(</a:t>
                </a:r>
                <a:r>
                  <a:rPr lang="de-DE" sz="2400"/>
                  <a:t>Matching</a:t>
                </a:r>
                <a:r>
                  <a:rPr lang="de-DE" sz="2400" dirty="0"/>
                  <a:t>)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de-DE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de-DE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de-DE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e-DE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r>
                        <a:rPr lang="de-DE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  <m:d>
                        <m:dPr>
                          <m:ctrlPr>
                            <a:rPr lang="de-DE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𝑀𝑆𝑇</m:t>
                          </m:r>
                        </m:e>
                      </m:d>
                      <m:r>
                        <a:rPr lang="de-DE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  <m:d>
                        <m:dPr>
                          <m:ctrlPr>
                            <a:rPr lang="de-DE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𝑀𝑎𝑡𝑐h𝑖𝑛𝑔</m:t>
                          </m:r>
                        </m:e>
                      </m:d>
                      <m:r>
                        <a:rPr lang="de-DE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=1.5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41A1012-E5BB-05DA-6369-890A24932D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5028" y="3017522"/>
                <a:ext cx="9941319" cy="3124658"/>
              </a:xfrm>
              <a:blipFill>
                <a:blip r:embed="rId2"/>
                <a:stretch>
                  <a:fillRect l="-9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00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2F13B3-234F-3092-9B16-BBDFA7DBA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b">
            <a:normAutofit/>
          </a:bodyPr>
          <a:lstStyle/>
          <a:p>
            <a:r>
              <a:rPr lang="de-DE" sz="400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F69CDE-3339-06D1-3F60-32F56482B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18409"/>
            <a:ext cx="9688296" cy="3454358"/>
          </a:xfrm>
        </p:spPr>
        <p:txBody>
          <a:bodyPr anchor="t">
            <a:normAutofit/>
          </a:bodyPr>
          <a:lstStyle/>
          <a:p>
            <a:r>
              <a:rPr lang="en-US" sz="2000" b="1"/>
              <a:t>Introduction: </a:t>
            </a:r>
            <a:r>
              <a:rPr lang="en-US" sz="2000"/>
              <a:t>Approximation Algorithms as practical solutions for NP-hard problems that lack efficient optimal algorithms</a:t>
            </a:r>
          </a:p>
          <a:p>
            <a:r>
              <a:rPr lang="en-US" sz="2000" b="1"/>
              <a:t>Approximation Ratio: </a:t>
            </a:r>
            <a:r>
              <a:rPr lang="en-US" sz="2000"/>
              <a:t>As a bound guarantee for the approximation</a:t>
            </a:r>
          </a:p>
          <a:p>
            <a:r>
              <a:rPr lang="en-US" sz="2000" b="1"/>
              <a:t>Minimum Vertex Cover</a:t>
            </a:r>
            <a:r>
              <a:rPr lang="en-US" sz="2000"/>
              <a:t> – with a proven 2-approximation algorithm and limitations of Approximation</a:t>
            </a:r>
          </a:p>
          <a:p>
            <a:r>
              <a:rPr lang="en-US" sz="2000" b="1"/>
              <a:t>General TSP: </a:t>
            </a:r>
            <a:r>
              <a:rPr lang="en-US" sz="2000"/>
              <a:t>Why we can not get an Approximation</a:t>
            </a:r>
          </a:p>
          <a:p>
            <a:r>
              <a:rPr lang="en-US" sz="2000" b="1"/>
              <a:t>Metric Traveling Salesman Problem (TSP):</a:t>
            </a:r>
          </a:p>
          <a:p>
            <a:r>
              <a:rPr lang="en-US" sz="2000" b="1"/>
              <a:t>Christofides' Algorithm, </a:t>
            </a:r>
            <a:r>
              <a:rPr lang="en-US" sz="2000"/>
              <a:t>guarantees a solution no worse than 1.5 times the optimum.</a:t>
            </a:r>
            <a:endParaRPr lang="de-DE" sz="200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47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B7B9D4-883A-77C7-268D-B2D44229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235" y="1392094"/>
            <a:ext cx="9849529" cy="2177328"/>
          </a:xfrm>
        </p:spPr>
        <p:txBody>
          <a:bodyPr anchor="ctr">
            <a:normAutofit/>
          </a:bodyPr>
          <a:lstStyle/>
          <a:p>
            <a:r>
              <a:rPr lang="de-DE" sz="2600" dirty="0">
                <a:solidFill>
                  <a:schemeClr val="accent2"/>
                </a:solidFill>
              </a:rPr>
              <a:t>REFRENCES</a:t>
            </a:r>
            <a:br>
              <a:rPr lang="de-DE" sz="2600" dirty="0">
                <a:solidFill>
                  <a:schemeClr val="accent2"/>
                </a:solidFill>
              </a:rPr>
            </a:br>
            <a:br>
              <a:rPr lang="de-DE" sz="2600" dirty="0">
                <a:solidFill>
                  <a:schemeClr val="accent2"/>
                </a:solidFill>
              </a:rPr>
            </a:br>
            <a:r>
              <a:rPr lang="de-DE" sz="2600" dirty="0">
                <a:solidFill>
                  <a:schemeClr val="tx2"/>
                </a:solidFill>
              </a:rPr>
              <a:t>„The Design </a:t>
            </a:r>
            <a:r>
              <a:rPr lang="de-DE" sz="2600" dirty="0" err="1">
                <a:solidFill>
                  <a:schemeClr val="tx2"/>
                </a:solidFill>
              </a:rPr>
              <a:t>of</a:t>
            </a:r>
            <a:r>
              <a:rPr lang="de-DE" sz="2600" dirty="0">
                <a:solidFill>
                  <a:schemeClr val="tx2"/>
                </a:solidFill>
              </a:rPr>
              <a:t> Approximation </a:t>
            </a:r>
            <a:r>
              <a:rPr lang="de-DE" sz="2600" dirty="0" err="1">
                <a:solidFill>
                  <a:schemeClr val="tx2"/>
                </a:solidFill>
              </a:rPr>
              <a:t>Algorithms</a:t>
            </a:r>
            <a:r>
              <a:rPr lang="de-DE" sz="2600" dirty="0">
                <a:solidFill>
                  <a:schemeClr val="tx2"/>
                </a:solidFill>
              </a:rPr>
              <a:t>“ </a:t>
            </a:r>
            <a:r>
              <a:rPr lang="de-DE" sz="1800" dirty="0" err="1">
                <a:solidFill>
                  <a:schemeClr val="tx2"/>
                </a:solidFill>
              </a:rPr>
              <a:t>by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Willliamson</a:t>
            </a:r>
            <a:r>
              <a:rPr lang="de-DE" sz="1800" dirty="0">
                <a:solidFill>
                  <a:schemeClr val="tx2"/>
                </a:solidFill>
              </a:rPr>
              <a:t> &amp; </a:t>
            </a:r>
            <a:r>
              <a:rPr lang="de-DE" sz="1800" dirty="0" err="1">
                <a:solidFill>
                  <a:schemeClr val="tx2"/>
                </a:solidFill>
              </a:rPr>
              <a:t>Shmoys</a:t>
            </a:r>
            <a:br>
              <a:rPr lang="de-DE" sz="1800" dirty="0">
                <a:solidFill>
                  <a:schemeClr val="tx2"/>
                </a:solidFill>
              </a:rPr>
            </a:br>
            <a:br>
              <a:rPr lang="de-DE" sz="2600" dirty="0">
                <a:solidFill>
                  <a:schemeClr val="tx2"/>
                </a:solidFill>
              </a:rPr>
            </a:br>
            <a:r>
              <a:rPr lang="de-DE" sz="2600" dirty="0">
                <a:solidFill>
                  <a:schemeClr val="tx2"/>
                </a:solidFill>
              </a:rPr>
              <a:t>„Approximation </a:t>
            </a:r>
            <a:r>
              <a:rPr lang="de-DE" sz="2600" dirty="0" err="1">
                <a:solidFill>
                  <a:schemeClr val="tx2"/>
                </a:solidFill>
              </a:rPr>
              <a:t>Algorithms</a:t>
            </a:r>
            <a:r>
              <a:rPr lang="de-DE" sz="2600" dirty="0">
                <a:solidFill>
                  <a:schemeClr val="tx2"/>
                </a:solidFill>
              </a:rPr>
              <a:t>“ </a:t>
            </a:r>
            <a:r>
              <a:rPr lang="de-DE" sz="1800" dirty="0" err="1">
                <a:solidFill>
                  <a:schemeClr val="tx2"/>
                </a:solidFill>
              </a:rPr>
              <a:t>by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Vazirani</a:t>
            </a:r>
            <a:endParaRPr lang="de-DE" sz="1800" dirty="0">
              <a:solidFill>
                <a:schemeClr val="tx2"/>
              </a:solidFill>
            </a:endParaRPr>
          </a:p>
        </p:txBody>
      </p:sp>
      <p:sp>
        <p:nvSpPr>
          <p:cNvPr id="23" name="Rectangle: Rounded Corners 10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ideo 12" descr="Landschaft mit Satellitenschüssel">
            <a:extLst>
              <a:ext uri="{FF2B5EF4-FFF2-40B4-BE49-F238E27FC236}">
                <a16:creationId xmlns:a16="http://schemas.microsoft.com/office/drawing/2014/main" id="{2A18F9E4-4521-DF46-B0DC-14FFE61D7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763771-20F1-105B-324B-6D8DC4FA9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200" dirty="0">
                <a:solidFill>
                  <a:srgbClr val="FFFFFF"/>
                </a:solidFill>
              </a:rPr>
              <a:t>Q&amp;A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1F16EF-349B-FE8D-AFF1-307B8FC60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667406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Thank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you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for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your</a:t>
            </a:r>
            <a:r>
              <a:rPr lang="de-DE" dirty="0">
                <a:solidFill>
                  <a:srgbClr val="FFFFFF"/>
                </a:solidFill>
              </a:rPr>
              <a:t> Attention!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7471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7">
            <a:extLst>
              <a:ext uri="{FF2B5EF4-FFF2-40B4-BE49-F238E27FC236}">
                <a16:creationId xmlns:a16="http://schemas.microsoft.com/office/drawing/2014/main" id="{9468B830-2299-C70E-B22E-7BC2FEA93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A7DCD0DA-F5C7-78CD-9147-7A258ABEC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7C6C9516-12E5-13A6-908A-FDCA89686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60176F8-38F4-D2EA-9EA0-CAC44AE1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98107FC2-5AAD-FCFA-6050-0E39D78EC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14">
            <a:extLst>
              <a:ext uri="{FF2B5EF4-FFF2-40B4-BE49-F238E27FC236}">
                <a16:creationId xmlns:a16="http://schemas.microsoft.com/office/drawing/2014/main" id="{AB20C4D0-1038-4436-E944-7705B62B1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317A82E-9740-89FA-A7F8-3C8C3C4B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de-DE" sz="4800" dirty="0" err="1"/>
              <a:t>Optimization</a:t>
            </a:r>
            <a:r>
              <a:rPr lang="de-DE" sz="4800" dirty="0"/>
              <a:t> Problems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AA146D2-431C-7C5A-B0D1-855309BCB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951" y="2580314"/>
            <a:ext cx="6579277" cy="376130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Optimization problems involve finding the best solution from a set of possible options, based on specific criteria or constraints. This most of the times means maximizing or minimizing something, like profit, cost, or time, while staying within certain limits.</a:t>
            </a:r>
            <a:endParaRPr lang="de-DE" sz="2400" dirty="0"/>
          </a:p>
          <a:p>
            <a:endParaRPr lang="de-DE" sz="2400" dirty="0"/>
          </a:p>
        </p:txBody>
      </p: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15F28C64-8049-2669-0FC3-8A316921A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15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Zahnrad mit Kompassdrehgetriebe ohne">
            <a:extLst>
              <a:ext uri="{FF2B5EF4-FFF2-40B4-BE49-F238E27FC236}">
                <a16:creationId xmlns:a16="http://schemas.microsoft.com/office/drawing/2014/main" id="{FB9A01C9-F0B9-F283-5A52-692ED6AD4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354B65-B48C-30EB-A520-EE8C1E64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What does it mean to solve a problem efficiently?</a:t>
            </a:r>
          </a:p>
        </p:txBody>
      </p:sp>
    </p:spTree>
    <p:extLst>
      <p:ext uri="{BB962C8B-B14F-4D97-AF65-F5344CB8AC3E}">
        <p14:creationId xmlns:p14="http://schemas.microsoft.com/office/powerpoint/2010/main" val="1985522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460CB4-49DE-51F1-6134-8F6C9E12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does it mean to solve a problem efficiently?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478AE4DE-57BA-5D43-6DAE-F7F2BB579F64}"/>
              </a:ext>
            </a:extLst>
          </p:cNvPr>
          <p:cNvSpPr txBox="1">
            <a:spLocks/>
          </p:cNvSpPr>
          <p:nvPr/>
        </p:nvSpPr>
        <p:spPr>
          <a:xfrm>
            <a:off x="0" y="2809912"/>
            <a:ext cx="4615543" cy="367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342900">
              <a:buFont typeface="Courier New" panose="02070309020205020404" pitchFamily="49" charset="0"/>
              <a:buChar char="o"/>
            </a:pPr>
            <a:r>
              <a:rPr lang="en-US" sz="2400" dirty="0"/>
              <a:t>Solve the problem in polynomial time</a:t>
            </a:r>
          </a:p>
          <a:p>
            <a:pPr marL="571500" indent="-34290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571500" indent="-342900">
              <a:buFont typeface="Courier New" panose="02070309020205020404" pitchFamily="49" charset="0"/>
              <a:buChar char="o"/>
            </a:pPr>
            <a:r>
              <a:rPr lang="en-US" sz="2400" dirty="0"/>
              <a:t>Solve arbitrary instances of the problem</a:t>
            </a:r>
          </a:p>
          <a:p>
            <a:pPr marL="571500" indent="-34290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571500" indent="-342900">
              <a:buFont typeface="Courier New" panose="02070309020205020404" pitchFamily="49" charset="0"/>
              <a:buChar char="o"/>
            </a:pPr>
            <a:r>
              <a:rPr lang="en-US" sz="2400" dirty="0"/>
              <a:t>Solve the problem to optimality</a:t>
            </a:r>
          </a:p>
          <a:p>
            <a:endParaRPr lang="en-US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4A9AB9B-AD38-0C6D-A003-98C25951B67B}"/>
              </a:ext>
            </a:extLst>
          </p:cNvPr>
          <p:cNvCxnSpPr>
            <a:cxnSpLocks/>
          </p:cNvCxnSpPr>
          <p:nvPr/>
        </p:nvCxnSpPr>
        <p:spPr>
          <a:xfrm>
            <a:off x="133107" y="5011867"/>
            <a:ext cx="472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1AE4154-C746-C634-B391-06241F2ECC42}"/>
              </a:ext>
            </a:extLst>
          </p:cNvPr>
          <p:cNvCxnSpPr>
            <a:cxnSpLocks/>
          </p:cNvCxnSpPr>
          <p:nvPr/>
        </p:nvCxnSpPr>
        <p:spPr>
          <a:xfrm flipV="1">
            <a:off x="133107" y="4976560"/>
            <a:ext cx="0" cy="1223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D2FA4E1-3BD2-C2DE-5894-4629B3826625}"/>
              </a:ext>
            </a:extLst>
          </p:cNvPr>
          <p:cNvCxnSpPr>
            <a:cxnSpLocks/>
          </p:cNvCxnSpPr>
          <p:nvPr/>
        </p:nvCxnSpPr>
        <p:spPr>
          <a:xfrm>
            <a:off x="133107" y="6173581"/>
            <a:ext cx="472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92D766A-1909-BDB8-D1F9-3172F9DAF815}"/>
              </a:ext>
            </a:extLst>
          </p:cNvPr>
          <p:cNvCxnSpPr>
            <a:cxnSpLocks/>
          </p:cNvCxnSpPr>
          <p:nvPr/>
        </p:nvCxnSpPr>
        <p:spPr>
          <a:xfrm flipV="1">
            <a:off x="4857507" y="4976560"/>
            <a:ext cx="0" cy="1223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Untertitel 2">
            <a:extLst>
              <a:ext uri="{FF2B5EF4-FFF2-40B4-BE49-F238E27FC236}">
                <a16:creationId xmlns:a16="http://schemas.microsoft.com/office/drawing/2014/main" id="{FB702281-7FB2-C518-B1B1-BADA6C0AB45A}"/>
              </a:ext>
            </a:extLst>
          </p:cNvPr>
          <p:cNvSpPr txBox="1">
            <a:spLocks/>
          </p:cNvSpPr>
          <p:nvPr/>
        </p:nvSpPr>
        <p:spPr>
          <a:xfrm>
            <a:off x="195859" y="6461423"/>
            <a:ext cx="11606715" cy="63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300" b="1" dirty="0">
                <a:solidFill>
                  <a:srgbClr val="C00000"/>
                </a:solidFill>
              </a:rPr>
              <a:t>At least one of these requirements must be relaxed for NP-hard problems</a:t>
            </a:r>
            <a:endParaRPr lang="de-DE" sz="2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A916DB-50B9-A11B-CFB5-2684C314D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2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7EF813-FD32-52D5-D6E8-514B0CD5F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9511" y="1657752"/>
            <a:ext cx="5333998" cy="5122985"/>
          </a:xfrm>
        </p:spPr>
        <p:txBody>
          <a:bodyPr anchor="t">
            <a:normAutofit/>
          </a:bodyPr>
          <a:lstStyle/>
          <a:p>
            <a:pPr algn="r"/>
            <a:r>
              <a:rPr lang="de-DE" sz="5400" dirty="0">
                <a:solidFill>
                  <a:srgbClr val="FFFFFF"/>
                </a:solidFill>
              </a:rPr>
              <a:t>WHAT ARE APPROXIMATION ALGORITHMS?</a:t>
            </a:r>
          </a:p>
        </p:txBody>
      </p: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tertitel 5">
            <a:extLst>
              <a:ext uri="{FF2B5EF4-FFF2-40B4-BE49-F238E27FC236}">
                <a16:creationId xmlns:a16="http://schemas.microsoft.com/office/drawing/2014/main" id="{0ADBE98B-9CCD-8C20-EA07-D96628DC098D}"/>
              </a:ext>
            </a:extLst>
          </p:cNvPr>
          <p:cNvSpPr txBox="1">
            <a:spLocks/>
          </p:cNvSpPr>
          <p:nvPr/>
        </p:nvSpPr>
        <p:spPr>
          <a:xfrm>
            <a:off x="5506834" y="2726190"/>
            <a:ext cx="6136290" cy="3530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4400" dirty="0">
                <a:solidFill>
                  <a:schemeClr val="bg2"/>
                </a:solidFill>
              </a:rPr>
              <a:t>An </a:t>
            </a:r>
            <a:r>
              <a:rPr lang="de-DE" sz="4400" dirty="0" err="1">
                <a:solidFill>
                  <a:schemeClr val="bg2"/>
                </a:solidFill>
              </a:rPr>
              <a:t>algorithm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is</a:t>
            </a:r>
            <a:r>
              <a:rPr lang="de-DE" sz="4400" dirty="0">
                <a:solidFill>
                  <a:schemeClr val="bg2"/>
                </a:solidFill>
              </a:rPr>
              <a:t> an </a:t>
            </a:r>
            <a:r>
              <a:rPr lang="el-GR" sz="4400" dirty="0">
                <a:solidFill>
                  <a:schemeClr val="bg2"/>
                </a:solidFill>
                <a:latin typeface="Aptos" panose="020B0004020202020204" pitchFamily="34" charset="0"/>
              </a:rPr>
              <a:t>α</a:t>
            </a:r>
            <a:r>
              <a:rPr lang="de-DE" sz="4400" dirty="0">
                <a:solidFill>
                  <a:schemeClr val="bg2"/>
                </a:solidFill>
                <a:latin typeface="Aptos" panose="020B0004020202020204" pitchFamily="34" charset="0"/>
              </a:rPr>
              <a:t>-</a:t>
            </a:r>
            <a:r>
              <a:rPr lang="de-DE" sz="4400" dirty="0">
                <a:solidFill>
                  <a:schemeClr val="bg2"/>
                </a:solidFill>
              </a:rPr>
              <a:t>approximation </a:t>
            </a:r>
            <a:r>
              <a:rPr lang="de-DE" sz="4400" dirty="0" err="1">
                <a:solidFill>
                  <a:schemeClr val="bg2"/>
                </a:solidFill>
              </a:rPr>
              <a:t>algorithm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if</a:t>
            </a:r>
            <a:r>
              <a:rPr lang="de-DE" sz="4400" dirty="0">
                <a:solidFill>
                  <a:schemeClr val="bg2"/>
                </a:solidFill>
              </a:rPr>
              <a:t>…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de-DE" sz="4400" dirty="0">
                <a:solidFill>
                  <a:schemeClr val="bg2"/>
                </a:solidFill>
              </a:rPr>
              <a:t>…</a:t>
            </a:r>
            <a:r>
              <a:rPr lang="de-DE" sz="4400" dirty="0" err="1">
                <a:solidFill>
                  <a:schemeClr val="bg2"/>
                </a:solidFill>
              </a:rPr>
              <a:t>it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is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guaranteed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to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run</a:t>
            </a:r>
            <a:r>
              <a:rPr lang="de-DE" sz="4400" dirty="0">
                <a:solidFill>
                  <a:schemeClr val="bg2"/>
                </a:solidFill>
              </a:rPr>
              <a:t> in polynomial time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de-DE" sz="4400" dirty="0">
                <a:solidFill>
                  <a:schemeClr val="bg2"/>
                </a:solidFill>
              </a:rPr>
              <a:t>…</a:t>
            </a:r>
            <a:r>
              <a:rPr lang="de-DE" sz="4400" dirty="0" err="1">
                <a:solidFill>
                  <a:schemeClr val="bg2"/>
                </a:solidFill>
              </a:rPr>
              <a:t>it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is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guaranteed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to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solve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arbitrary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instances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of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the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problem</a:t>
            </a:r>
            <a:endParaRPr lang="de-DE" sz="4400" dirty="0">
              <a:solidFill>
                <a:schemeClr val="bg2"/>
              </a:solidFill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de-DE" sz="4400" dirty="0">
                <a:solidFill>
                  <a:schemeClr val="bg2"/>
                </a:solidFill>
              </a:rPr>
              <a:t>..</a:t>
            </a:r>
            <a:r>
              <a:rPr lang="de-DE" sz="4400" dirty="0" err="1">
                <a:solidFill>
                  <a:schemeClr val="bg2"/>
                </a:solidFill>
              </a:rPr>
              <a:t>it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is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guaranteed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to</a:t>
            </a:r>
            <a:r>
              <a:rPr lang="de-DE" sz="4400" dirty="0">
                <a:solidFill>
                  <a:schemeClr val="bg2"/>
                </a:solidFill>
              </a:rPr>
              <a:t> find a </a:t>
            </a:r>
            <a:r>
              <a:rPr lang="de-DE" sz="4400" dirty="0" err="1">
                <a:solidFill>
                  <a:schemeClr val="bg2"/>
                </a:solidFill>
              </a:rPr>
              <a:t>solution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that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is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within</a:t>
            </a:r>
            <a:r>
              <a:rPr lang="de-DE" sz="4400" dirty="0">
                <a:solidFill>
                  <a:schemeClr val="bg2"/>
                </a:solidFill>
              </a:rPr>
              <a:t> a </a:t>
            </a:r>
            <a:r>
              <a:rPr lang="de-DE" sz="4400" dirty="0" err="1">
                <a:solidFill>
                  <a:schemeClr val="bg2"/>
                </a:solidFill>
              </a:rPr>
              <a:t>factor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de-DE" sz="4400" dirty="0" err="1">
                <a:solidFill>
                  <a:schemeClr val="bg2"/>
                </a:solidFill>
              </a:rPr>
              <a:t>of</a:t>
            </a:r>
            <a:r>
              <a:rPr lang="de-DE" sz="4400" dirty="0">
                <a:solidFill>
                  <a:schemeClr val="bg2"/>
                </a:solidFill>
              </a:rPr>
              <a:t> </a:t>
            </a:r>
            <a:r>
              <a:rPr lang="el-GR" sz="4400" dirty="0">
                <a:solidFill>
                  <a:schemeClr val="bg2"/>
                </a:solidFill>
                <a:latin typeface="Aptos" panose="020B0004020202020204" pitchFamily="34" charset="0"/>
              </a:rPr>
              <a:t>α</a:t>
            </a:r>
            <a:r>
              <a:rPr lang="de-DE" sz="4400" dirty="0">
                <a:solidFill>
                  <a:schemeClr val="bg2"/>
                </a:solidFill>
                <a:latin typeface="Aptos" panose="020B0004020202020204" pitchFamily="34" charset="0"/>
              </a:rPr>
              <a:t> </a:t>
            </a:r>
            <a:r>
              <a:rPr lang="de-DE" sz="4400" dirty="0" err="1">
                <a:solidFill>
                  <a:schemeClr val="bg2"/>
                </a:solidFill>
                <a:latin typeface="Aptos" panose="020B0004020202020204" pitchFamily="34" charset="0"/>
              </a:rPr>
              <a:t>of</a:t>
            </a:r>
            <a:r>
              <a:rPr lang="de-DE" sz="4400" dirty="0">
                <a:solidFill>
                  <a:schemeClr val="bg2"/>
                </a:solidFill>
                <a:latin typeface="Aptos" panose="020B0004020202020204" pitchFamily="34" charset="0"/>
              </a:rPr>
              <a:t> </a:t>
            </a:r>
            <a:r>
              <a:rPr lang="de-DE" sz="4400" dirty="0" err="1">
                <a:solidFill>
                  <a:schemeClr val="bg2"/>
                </a:solidFill>
                <a:latin typeface="Aptos" panose="020B0004020202020204" pitchFamily="34" charset="0"/>
              </a:rPr>
              <a:t>the</a:t>
            </a:r>
            <a:r>
              <a:rPr lang="de-DE" sz="4400" dirty="0">
                <a:solidFill>
                  <a:schemeClr val="bg2"/>
                </a:solidFill>
                <a:latin typeface="Aptos" panose="020B0004020202020204" pitchFamily="34" charset="0"/>
              </a:rPr>
              <a:t> </a:t>
            </a:r>
            <a:r>
              <a:rPr lang="de-DE" sz="4400" dirty="0" err="1">
                <a:solidFill>
                  <a:schemeClr val="bg2"/>
                </a:solidFill>
                <a:latin typeface="Aptos" panose="020B0004020202020204" pitchFamily="34" charset="0"/>
              </a:rPr>
              <a:t>value</a:t>
            </a:r>
            <a:r>
              <a:rPr lang="de-DE" sz="4400" dirty="0">
                <a:solidFill>
                  <a:schemeClr val="bg2"/>
                </a:solidFill>
                <a:latin typeface="Aptos" panose="020B0004020202020204" pitchFamily="34" charset="0"/>
              </a:rPr>
              <a:t> </a:t>
            </a:r>
            <a:r>
              <a:rPr lang="de-DE" sz="4400" dirty="0" err="1">
                <a:solidFill>
                  <a:schemeClr val="bg2"/>
                </a:solidFill>
                <a:latin typeface="Aptos" panose="020B0004020202020204" pitchFamily="34" charset="0"/>
              </a:rPr>
              <a:t>of</a:t>
            </a:r>
            <a:r>
              <a:rPr lang="de-DE" sz="4400" dirty="0">
                <a:solidFill>
                  <a:schemeClr val="bg2"/>
                </a:solidFill>
              </a:rPr>
              <a:t> an optimal </a:t>
            </a:r>
            <a:r>
              <a:rPr lang="de-DE" sz="4400" dirty="0" err="1">
                <a:solidFill>
                  <a:schemeClr val="bg2"/>
                </a:solidFill>
              </a:rPr>
              <a:t>solution</a:t>
            </a:r>
            <a:endParaRPr lang="de-DE" sz="4400" dirty="0">
              <a:solidFill>
                <a:schemeClr val="bg1"/>
              </a:solidFill>
            </a:endParaRPr>
          </a:p>
          <a:p>
            <a:pPr algn="l"/>
            <a:endParaRPr lang="de-DE" sz="4400" dirty="0">
              <a:solidFill>
                <a:srgbClr val="FFFFFF"/>
              </a:solidFill>
            </a:endParaRPr>
          </a:p>
        </p:txBody>
      </p:sp>
      <p:sp>
        <p:nvSpPr>
          <p:cNvPr id="14" name="Untertitel 5">
            <a:extLst>
              <a:ext uri="{FF2B5EF4-FFF2-40B4-BE49-F238E27FC236}">
                <a16:creationId xmlns:a16="http://schemas.microsoft.com/office/drawing/2014/main" id="{BD4478C4-13C8-10A8-8ADC-DF7DF8681FCF}"/>
              </a:ext>
            </a:extLst>
          </p:cNvPr>
          <p:cNvSpPr txBox="1">
            <a:spLocks/>
          </p:cNvSpPr>
          <p:nvPr/>
        </p:nvSpPr>
        <p:spPr>
          <a:xfrm>
            <a:off x="5447322" y="2015968"/>
            <a:ext cx="2456673" cy="701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4400" b="1" dirty="0">
                <a:solidFill>
                  <a:schemeClr val="bg2"/>
                </a:solidFill>
              </a:rPr>
              <a:t>Definition</a:t>
            </a:r>
            <a:r>
              <a:rPr lang="de-DE" sz="4400" dirty="0">
                <a:solidFill>
                  <a:schemeClr val="bg2"/>
                </a:solidFill>
              </a:rPr>
              <a:t>:</a:t>
            </a:r>
            <a:endParaRPr lang="de-DE" sz="4400" dirty="0">
              <a:solidFill>
                <a:schemeClr val="bg1"/>
              </a:solidFill>
            </a:endParaRPr>
          </a:p>
          <a:p>
            <a:pPr algn="l"/>
            <a:endParaRPr lang="de-DE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92C5EF-0A5D-55B5-8153-E0D90745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94" y="1010859"/>
            <a:ext cx="3796306" cy="2690949"/>
          </a:xfrm>
        </p:spPr>
        <p:txBody>
          <a:bodyPr anchor="t">
            <a:normAutofit/>
          </a:bodyPr>
          <a:lstStyle/>
          <a:p>
            <a:r>
              <a:rPr lang="de-DE" sz="4800" dirty="0" err="1"/>
              <a:t>What</a:t>
            </a:r>
            <a:r>
              <a:rPr lang="de-DE" sz="4800" dirty="0"/>
              <a:t> </a:t>
            </a:r>
            <a:r>
              <a:rPr lang="de-DE" sz="4800" dirty="0" err="1"/>
              <a:t>is</a:t>
            </a:r>
            <a:r>
              <a:rPr lang="de-DE" sz="4800" dirty="0"/>
              <a:t> </a:t>
            </a:r>
            <a:r>
              <a:rPr lang="de-DE" sz="4800" dirty="0" err="1"/>
              <a:t>the</a:t>
            </a:r>
            <a:r>
              <a:rPr lang="de-DE" sz="4800" dirty="0"/>
              <a:t> </a:t>
            </a:r>
            <a:r>
              <a:rPr lang="de-DE" sz="4800" dirty="0" err="1"/>
              <a:t>factor</a:t>
            </a:r>
            <a:r>
              <a:rPr lang="de-DE" sz="4800" dirty="0"/>
              <a:t> </a:t>
            </a:r>
            <a:r>
              <a:rPr lang="el-GR" sz="4800" dirty="0">
                <a:latin typeface="Aptos" panose="020B0004020202020204" pitchFamily="34" charset="0"/>
              </a:rPr>
              <a:t>α</a:t>
            </a:r>
            <a:r>
              <a:rPr lang="de-DE" sz="4800" dirty="0">
                <a:latin typeface="Aptos" panose="020B0004020202020204" pitchFamily="34" charset="0"/>
              </a:rPr>
              <a:t>?</a:t>
            </a:r>
            <a:endParaRPr lang="de-DE" sz="4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AAFF343B-3192-4070-8707-5285FF451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41371" y="753059"/>
                <a:ext cx="7802646" cy="1002269"/>
              </a:xfrm>
            </p:spPr>
            <p:txBody>
              <a:bodyPr anchor="t"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latin typeface="Aptos" panose="020B0004020202020204" pitchFamily="34" charset="0"/>
                        </a:rPr>
                        <m:t>α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Aptos" panose="020B0004020202020204" pitchFamily="34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de-DE" b="1" i="0" dirty="0" smtClean="0">
                          <a:latin typeface="Aptos" panose="020B0004020202020204" pitchFamily="34" charset="0"/>
                        </a:rPr>
                        <m:t>A</m:t>
                      </m:r>
                      <m:r>
                        <a:rPr lang="de-DE" b="1" i="1">
                          <a:latin typeface="Cambria Math" panose="02040503050406030204" pitchFamily="18" charset="0"/>
                        </a:rPr>
                        <m:t>𝒑𝒑𝒓𝒐𝒙𝒊𝒎𝒂𝒕𝒊𝒐𝒏</m:t>
                      </m:r>
                      <m:r>
                        <a:rPr lang="de-DE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>
                          <a:latin typeface="Cambria Math" panose="02040503050406030204" pitchFamily="18" charset="0"/>
                        </a:rPr>
                        <m:t>𝑹𝒂𝒕𝒊𝒐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sz="32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AAFF343B-3192-4070-8707-5285FF451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1371" y="753059"/>
                <a:ext cx="7802646" cy="100226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1">
            <a:extLst>
              <a:ext uri="{FF2B5EF4-FFF2-40B4-BE49-F238E27FC236}">
                <a16:creationId xmlns:a16="http://schemas.microsoft.com/office/drawing/2014/main" id="{A494D8B9-4901-F42A-87D5-915DB4F0E0D0}"/>
              </a:ext>
            </a:extLst>
          </p:cNvPr>
          <p:cNvSpPr txBox="1">
            <a:spLocks/>
          </p:cNvSpPr>
          <p:nvPr/>
        </p:nvSpPr>
        <p:spPr>
          <a:xfrm>
            <a:off x="5211262" y="1138799"/>
            <a:ext cx="6262864" cy="22119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4800" dirty="0">
              <a:latin typeface="Aptos" panose="020B0004020202020204" pitchFamily="34" charset="0"/>
            </a:endParaRPr>
          </a:p>
          <a:p>
            <a:r>
              <a:rPr lang="de-DE" sz="4800" dirty="0"/>
              <a:t> </a:t>
            </a:r>
          </a:p>
          <a:p>
            <a:endParaRPr lang="de-DE" sz="4800" dirty="0"/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l-GR" sz="4800" b="1" dirty="0">
                <a:latin typeface="Aptos" panose="020B0004020202020204" pitchFamily="34" charset="0"/>
              </a:rPr>
              <a:t>α</a:t>
            </a:r>
            <a:r>
              <a:rPr lang="de-DE" sz="4800" b="1" dirty="0">
                <a:latin typeface="Aptos" panose="020B0004020202020204" pitchFamily="34" charset="0"/>
              </a:rPr>
              <a:t>&gt;1</a:t>
            </a:r>
            <a:r>
              <a:rPr lang="de-DE" sz="4800" dirty="0">
                <a:latin typeface="Aptos" panose="020B0004020202020204" pitchFamily="34" charset="0"/>
              </a:rPr>
              <a:t> </a:t>
            </a:r>
            <a:r>
              <a:rPr lang="de-DE" sz="4800" dirty="0" err="1">
                <a:latin typeface="Aptos" panose="020B0004020202020204" pitchFamily="34" charset="0"/>
              </a:rPr>
              <a:t>for</a:t>
            </a:r>
            <a:r>
              <a:rPr lang="de-DE" sz="4800" dirty="0">
                <a:latin typeface="Aptos" panose="020B0004020202020204" pitchFamily="34" charset="0"/>
              </a:rPr>
              <a:t> </a:t>
            </a:r>
            <a:r>
              <a:rPr lang="de-DE" sz="4800" b="1" dirty="0" err="1">
                <a:latin typeface="Aptos" panose="020B0004020202020204" pitchFamily="34" charset="0"/>
              </a:rPr>
              <a:t>minimizing</a:t>
            </a:r>
            <a:r>
              <a:rPr lang="de-DE" sz="4800" dirty="0">
                <a:latin typeface="Aptos" panose="020B0004020202020204" pitchFamily="34" charset="0"/>
              </a:rPr>
              <a:t> </a:t>
            </a:r>
            <a:r>
              <a:rPr lang="de-DE" sz="4800" dirty="0" err="1">
                <a:latin typeface="Aptos" panose="020B0004020202020204" pitchFamily="34" charset="0"/>
              </a:rPr>
              <a:t>problems</a:t>
            </a:r>
            <a:r>
              <a:rPr lang="de-DE" sz="4800" dirty="0">
                <a:latin typeface="Aptos" panose="020B0004020202020204" pitchFamily="34" charset="0"/>
              </a:rPr>
              <a:t> 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l-GR" sz="4800" b="1" dirty="0">
                <a:latin typeface="Aptos" panose="020B0004020202020204" pitchFamily="34" charset="0"/>
              </a:rPr>
              <a:t>α</a:t>
            </a:r>
            <a:r>
              <a:rPr lang="de-DE" sz="4800" b="1" dirty="0">
                <a:latin typeface="Aptos" panose="020B0004020202020204" pitchFamily="34" charset="0"/>
              </a:rPr>
              <a:t>&lt;1</a:t>
            </a:r>
            <a:r>
              <a:rPr lang="de-DE" sz="4800" dirty="0">
                <a:latin typeface="Aptos" panose="020B0004020202020204" pitchFamily="34" charset="0"/>
              </a:rPr>
              <a:t> </a:t>
            </a:r>
            <a:r>
              <a:rPr lang="de-DE" sz="4800" dirty="0" err="1">
                <a:latin typeface="Aptos" panose="020B0004020202020204" pitchFamily="34" charset="0"/>
              </a:rPr>
              <a:t>for</a:t>
            </a:r>
            <a:r>
              <a:rPr lang="de-DE" sz="4800" dirty="0">
                <a:latin typeface="Aptos" panose="020B0004020202020204" pitchFamily="34" charset="0"/>
              </a:rPr>
              <a:t> </a:t>
            </a:r>
            <a:r>
              <a:rPr lang="de-DE" sz="4800" b="1" dirty="0" err="1">
                <a:latin typeface="Aptos" panose="020B0004020202020204" pitchFamily="34" charset="0"/>
              </a:rPr>
              <a:t>maximization</a:t>
            </a:r>
            <a:r>
              <a:rPr lang="de-DE" sz="4800" dirty="0">
                <a:latin typeface="Aptos" panose="020B0004020202020204" pitchFamily="34" charset="0"/>
              </a:rPr>
              <a:t> </a:t>
            </a:r>
            <a:r>
              <a:rPr lang="de-DE" sz="4800" dirty="0" err="1">
                <a:latin typeface="Aptos" panose="020B0004020202020204" pitchFamily="34" charset="0"/>
              </a:rPr>
              <a:t>problem</a:t>
            </a:r>
            <a:r>
              <a:rPr lang="de-DE" sz="4800" dirty="0">
                <a:latin typeface="Aptos" panose="020B0004020202020204" pitchFamily="34" charset="0"/>
              </a:rPr>
              <a:t>.</a:t>
            </a:r>
            <a:r>
              <a:rPr lang="de-DE" sz="4800" dirty="0"/>
              <a:t> </a:t>
            </a:r>
          </a:p>
          <a:p>
            <a:endParaRPr lang="de-DE" sz="4500" i="1" dirty="0"/>
          </a:p>
          <a:p>
            <a:endParaRPr lang="de-DE" sz="4500" i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D31FB6D-D2A3-8A3D-07E9-CC2E318B74B0}"/>
              </a:ext>
            </a:extLst>
          </p:cNvPr>
          <p:cNvSpPr txBox="1"/>
          <p:nvPr/>
        </p:nvSpPr>
        <p:spPr>
          <a:xfrm>
            <a:off x="5343374" y="3583645"/>
            <a:ext cx="528108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 err="1">
                <a:solidFill>
                  <a:schemeClr val="accent1">
                    <a:lumMod val="50000"/>
                  </a:schemeClr>
                </a:solidFill>
              </a:rPr>
              <a:t>Examples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b="1" i="1" dirty="0">
                <a:solidFill>
                  <a:schemeClr val="accent1">
                    <a:lumMod val="50000"/>
                  </a:schemeClr>
                </a:solidFill>
              </a:rPr>
              <a:t>½-approximation </a:t>
            </a:r>
            <a:r>
              <a:rPr lang="de-DE" sz="1800" b="1" i="1" dirty="0" err="1">
                <a:solidFill>
                  <a:schemeClr val="accent1">
                    <a:lumMod val="50000"/>
                  </a:schemeClr>
                </a:solidFill>
              </a:rPr>
              <a:t>algorithm</a:t>
            </a:r>
            <a:r>
              <a:rPr lang="de-DE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maximization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problem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a polynomial-time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algorithm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that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always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returns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solution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whose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value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at least half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1800" dirty="0">
                <a:solidFill>
                  <a:schemeClr val="accent1">
                    <a:lumMod val="50000"/>
                  </a:schemeClr>
                </a:solidFill>
              </a:rPr>
              <a:t> optimal </a:t>
            </a:r>
            <a:r>
              <a:rPr lang="de-DE" sz="1800" dirty="0" err="1">
                <a:solidFill>
                  <a:schemeClr val="accent1">
                    <a:lumMod val="50000"/>
                  </a:schemeClr>
                </a:solidFill>
              </a:rPr>
              <a:t>value</a:t>
            </a:r>
            <a:r>
              <a:rPr lang="de-DE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b="1" i="1" dirty="0"/>
              <a:t>1-approximation </a:t>
            </a:r>
            <a:r>
              <a:rPr lang="de-DE" b="1" i="1" dirty="0" err="1"/>
              <a:t>algorithm</a:t>
            </a:r>
            <a:r>
              <a:rPr lang="de-DE" b="1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produces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optimal </a:t>
            </a:r>
            <a:r>
              <a:rPr lang="de-DE" dirty="0" err="1"/>
              <a:t>solution</a:t>
            </a:r>
            <a:r>
              <a:rPr lang="de-DE" dirty="0"/>
              <a:t> 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20149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Kreisende Moleküle">
            <a:extLst>
              <a:ext uri="{FF2B5EF4-FFF2-40B4-BE49-F238E27FC236}">
                <a16:creationId xmlns:a16="http://schemas.microsoft.com/office/drawing/2014/main" id="{0C9141B9-9826-5E57-E4C3-B9630B9BF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A19309-3D99-0186-64C8-1361CC5DE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533" y="2956500"/>
            <a:ext cx="10656891" cy="3902673"/>
          </a:xfrm>
        </p:spPr>
        <p:txBody>
          <a:bodyPr anchor="t">
            <a:normAutofit/>
          </a:bodyPr>
          <a:lstStyle/>
          <a:p>
            <a:pPr algn="l"/>
            <a:r>
              <a:rPr lang="de-DE" sz="8000" b="1" dirty="0">
                <a:solidFill>
                  <a:srgbClr val="FFFFFF"/>
                </a:solidFill>
              </a:rPr>
              <a:t>Minimum Vertex Cover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8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4EA2069-48F8-F793-7AEC-19786502365A}"/>
              </a:ext>
            </a:extLst>
          </p:cNvPr>
          <p:cNvSpPr txBox="1">
            <a:spLocks/>
          </p:cNvSpPr>
          <p:nvPr/>
        </p:nvSpPr>
        <p:spPr>
          <a:xfrm>
            <a:off x="2345634" y="2932038"/>
            <a:ext cx="7096539" cy="1772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520C5A0B-B0FE-7150-83C4-1A72EC73D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itel 1">
            <a:extLst>
              <a:ext uri="{FF2B5EF4-FFF2-40B4-BE49-F238E27FC236}">
                <a16:creationId xmlns:a16="http://schemas.microsoft.com/office/drawing/2014/main" id="{2B2F4E24-1F05-4FC4-55E3-CF78182C4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533" y="111428"/>
            <a:ext cx="10656891" cy="3902673"/>
          </a:xfrm>
        </p:spPr>
        <p:txBody>
          <a:bodyPr anchor="t">
            <a:normAutofit/>
          </a:bodyPr>
          <a:lstStyle/>
          <a:p>
            <a:pPr algn="l"/>
            <a:r>
              <a:rPr lang="de-DE" sz="8000" b="1">
                <a:solidFill>
                  <a:srgbClr val="FFFFFF"/>
                </a:solidFill>
              </a:rPr>
              <a:t>Minimum Vertex Cover</a:t>
            </a:r>
            <a:endParaRPr lang="de-DE" sz="8000" b="1" dirty="0">
              <a:solidFill>
                <a:srgbClr val="FFFFFF"/>
              </a:solidFill>
            </a:endParaRPr>
          </a:p>
        </p:txBody>
      </p:sp>
      <p:sp>
        <p:nvSpPr>
          <p:cNvPr id="42" name="Rechteck: eine Ecke abgeschnitten 41">
            <a:extLst>
              <a:ext uri="{FF2B5EF4-FFF2-40B4-BE49-F238E27FC236}">
                <a16:creationId xmlns:a16="http://schemas.microsoft.com/office/drawing/2014/main" id="{15992D3E-5621-B5D1-4FBC-E17FF05C8EE0}"/>
              </a:ext>
            </a:extLst>
          </p:cNvPr>
          <p:cNvSpPr/>
          <p:nvPr/>
        </p:nvSpPr>
        <p:spPr>
          <a:xfrm>
            <a:off x="1806789" y="2104362"/>
            <a:ext cx="8174228" cy="2437966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9F1AD01-6A08-41C4-B658-EA7F8E0752BE}"/>
              </a:ext>
            </a:extLst>
          </p:cNvPr>
          <p:cNvSpPr txBox="1"/>
          <p:nvPr/>
        </p:nvSpPr>
        <p:spPr>
          <a:xfrm>
            <a:off x="1980849" y="2339223"/>
            <a:ext cx="7612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buNone/>
            </a:pPr>
            <a:r>
              <a:rPr lang="en-US" sz="2400" b="1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Given an undirected graph G=(V,E), a vertex cover is a subset of vertices C⊆V such that for every edge (</a:t>
            </a:r>
            <a:r>
              <a:rPr lang="en-US" sz="2400" b="1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u,v</a:t>
            </a:r>
            <a:r>
              <a:rPr lang="en-US" sz="2400" b="1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) ∈ E(u, v), at least one of u or v is in C.</a:t>
            </a:r>
            <a:br>
              <a:rPr lang="en-US" sz="2400" b="1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</a:br>
            <a:r>
              <a:rPr lang="en-US" sz="2400" b="1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In other words, every edge in the graph is covered by at least one vertex in the set.</a:t>
            </a:r>
            <a:endParaRPr lang="de-DE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7513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ral">
  <a:themeElements>
    <a:clrScheme name="Custom 156">
      <a:dk1>
        <a:srgbClr val="414042"/>
      </a:dk1>
      <a:lt1>
        <a:srgbClr val="FFFFFF"/>
      </a:lt1>
      <a:dk2>
        <a:srgbClr val="0E2841"/>
      </a:dk2>
      <a:lt2>
        <a:srgbClr val="E8E8E8"/>
      </a:lt2>
      <a:accent1>
        <a:srgbClr val="374151"/>
      </a:accent1>
      <a:accent2>
        <a:srgbClr val="6B7280"/>
      </a:accent2>
      <a:accent3>
        <a:srgbClr val="9CA3AF"/>
      </a:accent3>
      <a:accent4>
        <a:srgbClr val="343A45"/>
      </a:accent4>
      <a:accent5>
        <a:srgbClr val="22D3EE"/>
      </a:accent5>
      <a:accent6>
        <a:srgbClr val="6E7889"/>
      </a:accent6>
      <a:hlink>
        <a:srgbClr val="467886"/>
      </a:hlink>
      <a:folHlink>
        <a:srgbClr val="96607D"/>
      </a:folHlink>
    </a:clrScheme>
    <a:fontScheme name="Custom 126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  <wetp:taskpane dockstate="right" visibility="0" width="525" row="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DEA8AABB-9027-4238-8499-227ECD83EA59}">
  <we:reference id="WA200005566" version="3.0.0.3" store="Omex" storeType="OMEX"/>
  <we:alternateReferences>
    <we:reference id="WA200005566" version="3.0.0.3" store="WA200005566" storeType="OMEX"/>
  </we:alternateReferences>
  <we:properties>
    <we:property name="theme" value="{&quot;name&quot;:&quot;Charcoal&quot;,&quot;color&quot;:&quot;#374151&quot;,&quot;previewImages&quot;:[&quot;https://cpp.appsdowonders.com/assets/SlideTitle-coral-charcoal.png&quot;,&quot;https://cpp.appsdowonders.com/assets/coral-charcoal-1-Text-Box-T20-V1.png&quot;,&quot;https://cpp.appsdowonders.com/assets/coral-charcoal-3-Text-Box-T22-V1.png&quot;,&quot;https://cpp.appsdowonders.com/assets/SlideTable-coral-charcoal.png&quot;,&quot;https://cpp.appsdowonders.com/assets/SlideTimeline-coral-charcoal.png&quot;],&quot;colorPalette&quot;:[&quot;414042&quot;,&quot;FFFFFF&quot;,&quot;0E2841&quot;,&quot;E8E8E8&quot;,&quot;374151&quot;,&quot;6B7280&quot;,&quot;9CA3AF&quot;,&quot;343A45&quot;,&quot;22D3EE&quot;,&quot;6E7889&quot;,&quot;467886&quot;,&quot;96607D&quot;],&quot;previewAnimation&quot;:&quot;https://cpp.appsdowonders.com/assets/coral-charcoal-preview.gif&quot;,&quot;index&quot;:3}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331477FE-BF80-4983-ABE2-A95FDFCBBCAF}">
  <we:reference id="WA200005669" version="2.0.0.0" store="Omex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1477</Words>
  <Application>Microsoft Office PowerPoint</Application>
  <PresentationFormat>Breitbild</PresentationFormat>
  <Paragraphs>173</Paragraphs>
  <Slides>25</Slides>
  <Notes>3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7" baseType="lpstr">
      <vt:lpstr>ADLaM Display</vt:lpstr>
      <vt:lpstr>Amasis MT Pro Medium</vt:lpstr>
      <vt:lpstr>Aptos</vt:lpstr>
      <vt:lpstr>Aptos Display</vt:lpstr>
      <vt:lpstr>Arial</vt:lpstr>
      <vt:lpstr>Arial Black</vt:lpstr>
      <vt:lpstr>Calibri</vt:lpstr>
      <vt:lpstr>Cambria Math</vt:lpstr>
      <vt:lpstr>Courier New</vt:lpstr>
      <vt:lpstr>Wingdings</vt:lpstr>
      <vt:lpstr>Office</vt:lpstr>
      <vt:lpstr>Coral</vt:lpstr>
      <vt:lpstr>PowerPoint-Präsentation</vt:lpstr>
      <vt:lpstr>INTRODUCTION</vt:lpstr>
      <vt:lpstr>Optimization Problems</vt:lpstr>
      <vt:lpstr>What does it mean to solve a problem efficiently?</vt:lpstr>
      <vt:lpstr>What does it mean to solve a problem efficiently?</vt:lpstr>
      <vt:lpstr>WHAT ARE APPROXIMATION ALGORITHMS?</vt:lpstr>
      <vt:lpstr>What is the factor α?</vt:lpstr>
      <vt:lpstr>Minimum Vertex Cover</vt:lpstr>
      <vt:lpstr>Minimum Vertex Cover</vt:lpstr>
      <vt:lpstr>Minimum Vertex Cover </vt:lpstr>
      <vt:lpstr>Example: Minimum Vertex Cover </vt:lpstr>
      <vt:lpstr>Example: Minimum Vertex Cover </vt:lpstr>
      <vt:lpstr>Minimum Vertex Cover:  2-Approximation Algorithm</vt:lpstr>
      <vt:lpstr>Minimum Vertex Cover:  2-Approximation Algorithm</vt:lpstr>
      <vt:lpstr>Minimum Vertex Cover:  2-Approximation Algorithm</vt:lpstr>
      <vt:lpstr>PowerPoint-Präsentation</vt:lpstr>
      <vt:lpstr>The Travelling Salesman (TSP)</vt:lpstr>
      <vt:lpstr>The following has been proven:</vt:lpstr>
      <vt:lpstr>Metric TSP</vt:lpstr>
      <vt:lpstr>Christofides' Algorithm</vt:lpstr>
      <vt:lpstr>Tour cost: 4+8+9+4+7=32</vt:lpstr>
      <vt:lpstr>Approximation Ratio of Christofides' Algorithm</vt:lpstr>
      <vt:lpstr>Summary</vt:lpstr>
      <vt:lpstr>REFRENCES  „The Design of Approximation Algorithms“ by Willliamson &amp; Shmoys  „Approximation Algorithms“ by Vazirani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Huzaifa Ahmad Awan</dc:creator>
  <cp:lastModifiedBy>Huzaifa Ahmad Awan</cp:lastModifiedBy>
  <cp:revision>21</cp:revision>
  <dcterms:created xsi:type="dcterms:W3CDTF">2025-07-02T08:09:58Z</dcterms:created>
  <dcterms:modified xsi:type="dcterms:W3CDTF">2026-04-12T01:48:53Z</dcterms:modified>
</cp:coreProperties>
</file>